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15"/>
  </p:notesMasterIdLst>
  <p:handoutMasterIdLst>
    <p:handoutMasterId r:id="rId16"/>
  </p:handoutMasterIdLst>
  <p:sldIdLst>
    <p:sldId id="392" r:id="rId2"/>
    <p:sldId id="406" r:id="rId3"/>
    <p:sldId id="390" r:id="rId4"/>
    <p:sldId id="403" r:id="rId5"/>
    <p:sldId id="388" r:id="rId6"/>
    <p:sldId id="387" r:id="rId7"/>
    <p:sldId id="380" r:id="rId8"/>
    <p:sldId id="386" r:id="rId9"/>
    <p:sldId id="393" r:id="rId10"/>
    <p:sldId id="405" r:id="rId11"/>
    <p:sldId id="407" r:id="rId12"/>
    <p:sldId id="400" r:id="rId13"/>
    <p:sldId id="397" r:id="rId14"/>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58" userDrawn="1">
          <p15:clr>
            <a:srgbClr val="A4A3A4"/>
          </p15:clr>
        </p15:guide>
        <p15:guide id="2" pos="223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82B3DCB-4F66-A4E2-05BB-B62E5EE2599B}" name="Christina Hamilton" initials="CH" userId="S::chamilton@wisc.edu::a4a535ee-d5ef-49fa-acff-4020f9e5b25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7EA3"/>
    <a:srgbClr val="18AAD8"/>
    <a:srgbClr val="7E66E6"/>
    <a:srgbClr val="000000"/>
    <a:srgbClr val="CCD5EA"/>
    <a:srgbClr val="E7EBF5"/>
    <a:srgbClr val="E0DEE2"/>
    <a:srgbClr val="E3E5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A4175F-E897-4BBC-8EBE-F1E993A42916}" v="1" dt="2024-01-09T18:25:11.3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86320" autoAdjust="0"/>
  </p:normalViewPr>
  <p:slideViewPr>
    <p:cSldViewPr>
      <p:cViewPr varScale="1">
        <p:scale>
          <a:sx n="95" d="100"/>
          <a:sy n="95" d="100"/>
        </p:scale>
        <p:origin x="1218" y="90"/>
      </p:cViewPr>
      <p:guideLst>
        <p:guide orient="horz" pos="2160"/>
        <p:guide pos="3840"/>
      </p:guideLst>
    </p:cSldViewPr>
  </p:slideViewPr>
  <p:notesTextViewPr>
    <p:cViewPr>
      <p:scale>
        <a:sx n="3" d="2"/>
        <a:sy n="3" d="2"/>
      </p:scale>
      <p:origin x="0" y="-4992"/>
    </p:cViewPr>
  </p:notesTextViewPr>
  <p:sorterViewPr>
    <p:cViewPr varScale="1">
      <p:scale>
        <a:sx n="1" d="1"/>
        <a:sy n="1" d="1"/>
      </p:scale>
      <p:origin x="0" y="0"/>
    </p:cViewPr>
  </p:sorterViewPr>
  <p:notesViewPr>
    <p:cSldViewPr>
      <p:cViewPr varScale="1">
        <p:scale>
          <a:sx n="55" d="100"/>
          <a:sy n="55" d="100"/>
        </p:scale>
        <p:origin x="2868" y="90"/>
      </p:cViewPr>
      <p:guideLst>
        <p:guide orient="horz" pos="2958"/>
        <p:guide pos="223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anette Thurston" userId="fc0b1435d2f6f019" providerId="LiveId" clId="{97509E32-E23E-4B9B-AA0D-EC4553AF71D6}"/>
    <pc:docChg chg="custSel addSld delSld modSld sldOrd">
      <pc:chgData name="Jeanette Thurston" userId="fc0b1435d2f6f019" providerId="LiveId" clId="{97509E32-E23E-4B9B-AA0D-EC4553AF71D6}" dt="2024-01-08T20:59:57.880" v="2307" actId="1076"/>
      <pc:docMkLst>
        <pc:docMk/>
      </pc:docMkLst>
      <pc:sldChg chg="ord">
        <pc:chgData name="Jeanette Thurston" userId="fc0b1435d2f6f019" providerId="LiveId" clId="{97509E32-E23E-4B9B-AA0D-EC4553AF71D6}" dt="2024-01-08T16:06:50.399" v="902"/>
        <pc:sldMkLst>
          <pc:docMk/>
          <pc:sldMk cId="2185053576" sldId="387"/>
        </pc:sldMkLst>
      </pc:sldChg>
      <pc:sldChg chg="del ord">
        <pc:chgData name="Jeanette Thurston" userId="fc0b1435d2f6f019" providerId="LiveId" clId="{97509E32-E23E-4B9B-AA0D-EC4553AF71D6}" dt="2024-01-08T17:27:20.210" v="1869" actId="47"/>
        <pc:sldMkLst>
          <pc:docMk/>
          <pc:sldMk cId="3423177223" sldId="389"/>
        </pc:sldMkLst>
      </pc:sldChg>
      <pc:sldChg chg="addSp modSp mod modNotesTx">
        <pc:chgData name="Jeanette Thurston" userId="fc0b1435d2f6f019" providerId="LiveId" clId="{97509E32-E23E-4B9B-AA0D-EC4553AF71D6}" dt="2024-01-08T15:47:03.122" v="1329" actId="14100"/>
        <pc:sldMkLst>
          <pc:docMk/>
          <pc:sldMk cId="3028337451" sldId="390"/>
        </pc:sldMkLst>
        <pc:spChg chg="add mod">
          <ac:chgData name="Jeanette Thurston" userId="fc0b1435d2f6f019" providerId="LiveId" clId="{97509E32-E23E-4B9B-AA0D-EC4553AF71D6}" dt="2024-01-08T15:47:03.122" v="1329" actId="14100"/>
          <ac:spMkLst>
            <pc:docMk/>
            <pc:sldMk cId="3028337451" sldId="390"/>
            <ac:spMk id="4" creationId="{7990B3B2-6430-F50F-8EE8-AB9E90D9C268}"/>
          </ac:spMkLst>
        </pc:spChg>
        <pc:spChg chg="mod">
          <ac:chgData name="Jeanette Thurston" userId="fc0b1435d2f6f019" providerId="LiveId" clId="{97509E32-E23E-4B9B-AA0D-EC4553AF71D6}" dt="2024-01-08T15:46:55.811" v="1328" actId="255"/>
          <ac:spMkLst>
            <pc:docMk/>
            <pc:sldMk cId="3028337451" sldId="390"/>
            <ac:spMk id="7" creationId="{A349E471-7EE1-ACA5-C58B-6F7CCF2ADB4E}"/>
          </ac:spMkLst>
        </pc:spChg>
        <pc:spChg chg="mod">
          <ac:chgData name="Jeanette Thurston" userId="fc0b1435d2f6f019" providerId="LiveId" clId="{97509E32-E23E-4B9B-AA0D-EC4553AF71D6}" dt="2024-01-08T16:25:45.864" v="1179" actId="1076"/>
          <ac:spMkLst>
            <pc:docMk/>
            <pc:sldMk cId="3028337451" sldId="390"/>
            <ac:spMk id="13" creationId="{305D5928-58E2-A181-5CFF-C2B8CED608E9}"/>
          </ac:spMkLst>
        </pc:spChg>
        <pc:picChg chg="mod">
          <ac:chgData name="Jeanette Thurston" userId="fc0b1435d2f6f019" providerId="LiveId" clId="{97509E32-E23E-4B9B-AA0D-EC4553AF71D6}" dt="2024-01-08T16:25:42.108" v="1178" actId="1038"/>
          <ac:picMkLst>
            <pc:docMk/>
            <pc:sldMk cId="3028337451" sldId="390"/>
            <ac:picMk id="11" creationId="{3F7E175B-5DDB-EE81-18EB-7A5FDAB3B5DD}"/>
          </ac:picMkLst>
        </pc:picChg>
      </pc:sldChg>
      <pc:sldChg chg="modSp mod">
        <pc:chgData name="Jeanette Thurston" userId="fc0b1435d2f6f019" providerId="LiveId" clId="{97509E32-E23E-4B9B-AA0D-EC4553AF71D6}" dt="2024-01-08T14:57:47.632" v="59" actId="20577"/>
        <pc:sldMkLst>
          <pc:docMk/>
          <pc:sldMk cId="2156734573" sldId="392"/>
        </pc:sldMkLst>
        <pc:spChg chg="mod">
          <ac:chgData name="Jeanette Thurston" userId="fc0b1435d2f6f019" providerId="LiveId" clId="{97509E32-E23E-4B9B-AA0D-EC4553AF71D6}" dt="2024-01-08T14:57:23.894" v="20" actId="20577"/>
          <ac:spMkLst>
            <pc:docMk/>
            <pc:sldMk cId="2156734573" sldId="392"/>
            <ac:spMk id="2" creationId="{6F59C19B-775C-430F-2487-724DE83948B1}"/>
          </ac:spMkLst>
        </pc:spChg>
        <pc:spChg chg="mod">
          <ac:chgData name="Jeanette Thurston" userId="fc0b1435d2f6f019" providerId="LiveId" clId="{97509E32-E23E-4B9B-AA0D-EC4553AF71D6}" dt="2024-01-08T14:57:47.632" v="59" actId="20577"/>
          <ac:spMkLst>
            <pc:docMk/>
            <pc:sldMk cId="2156734573" sldId="392"/>
            <ac:spMk id="3" creationId="{1A77BAAF-8F46-D135-5CD1-D1C1DEED9979}"/>
          </ac:spMkLst>
        </pc:spChg>
      </pc:sldChg>
      <pc:sldChg chg="del ord">
        <pc:chgData name="Jeanette Thurston" userId="fc0b1435d2f6f019" providerId="LiveId" clId="{97509E32-E23E-4B9B-AA0D-EC4553AF71D6}" dt="2024-01-08T17:28:02.884" v="1870" actId="47"/>
        <pc:sldMkLst>
          <pc:docMk/>
          <pc:sldMk cId="2329834340" sldId="395"/>
        </pc:sldMkLst>
      </pc:sldChg>
      <pc:sldChg chg="modSp mod">
        <pc:chgData name="Jeanette Thurston" userId="fc0b1435d2f6f019" providerId="LiveId" clId="{97509E32-E23E-4B9B-AA0D-EC4553AF71D6}" dt="2024-01-08T20:59:57.880" v="2307" actId="1076"/>
        <pc:sldMkLst>
          <pc:docMk/>
          <pc:sldMk cId="63503469" sldId="397"/>
        </pc:sldMkLst>
        <pc:spChg chg="mod">
          <ac:chgData name="Jeanette Thurston" userId="fc0b1435d2f6f019" providerId="LiveId" clId="{97509E32-E23E-4B9B-AA0D-EC4553AF71D6}" dt="2024-01-08T20:59:57.880" v="2307" actId="1076"/>
          <ac:spMkLst>
            <pc:docMk/>
            <pc:sldMk cId="63503469" sldId="397"/>
            <ac:spMk id="2" creationId="{73B5CE01-5747-55A4-A828-2AE27690E6E1}"/>
          </ac:spMkLst>
        </pc:spChg>
        <pc:spChg chg="mod">
          <ac:chgData name="Jeanette Thurston" userId="fc0b1435d2f6f019" providerId="LiveId" clId="{97509E32-E23E-4B9B-AA0D-EC4553AF71D6}" dt="2024-01-08T20:59:18.464" v="2306" actId="20577"/>
          <ac:spMkLst>
            <pc:docMk/>
            <pc:sldMk cId="63503469" sldId="397"/>
            <ac:spMk id="3" creationId="{67C78FB5-7AD9-18E7-7364-06F42240D35C}"/>
          </ac:spMkLst>
        </pc:spChg>
      </pc:sldChg>
      <pc:sldChg chg="del">
        <pc:chgData name="Jeanette Thurston" userId="fc0b1435d2f6f019" providerId="LiveId" clId="{97509E32-E23E-4B9B-AA0D-EC4553AF71D6}" dt="2024-01-08T14:38:51.260" v="897" actId="47"/>
        <pc:sldMkLst>
          <pc:docMk/>
          <pc:sldMk cId="908594199" sldId="398"/>
        </pc:sldMkLst>
      </pc:sldChg>
      <pc:sldChg chg="del ord">
        <pc:chgData name="Jeanette Thurston" userId="fc0b1435d2f6f019" providerId="LiveId" clId="{97509E32-E23E-4B9B-AA0D-EC4553AF71D6}" dt="2024-01-08T17:27:16.745" v="1868" actId="47"/>
        <pc:sldMkLst>
          <pc:docMk/>
          <pc:sldMk cId="669926908" sldId="402"/>
        </pc:sldMkLst>
      </pc:sldChg>
      <pc:sldChg chg="modSp mod">
        <pc:chgData name="Jeanette Thurston" userId="fc0b1435d2f6f019" providerId="LiveId" clId="{97509E32-E23E-4B9B-AA0D-EC4553AF71D6}" dt="2024-01-08T15:03:47.724" v="472" actId="20577"/>
        <pc:sldMkLst>
          <pc:docMk/>
          <pc:sldMk cId="273942663" sldId="405"/>
        </pc:sldMkLst>
        <pc:spChg chg="mod">
          <ac:chgData name="Jeanette Thurston" userId="fc0b1435d2f6f019" providerId="LiveId" clId="{97509E32-E23E-4B9B-AA0D-EC4553AF71D6}" dt="2024-01-08T15:02:20.752" v="360" actId="13926"/>
          <ac:spMkLst>
            <pc:docMk/>
            <pc:sldMk cId="273942663" sldId="405"/>
            <ac:spMk id="2" creationId="{694FF20F-6645-5EC7-6EE7-314CF4EFBF4C}"/>
          </ac:spMkLst>
        </pc:spChg>
        <pc:spChg chg="mod">
          <ac:chgData name="Jeanette Thurston" userId="fc0b1435d2f6f019" providerId="LiveId" clId="{97509E32-E23E-4B9B-AA0D-EC4553AF71D6}" dt="2024-01-08T15:03:47.724" v="472" actId="20577"/>
          <ac:spMkLst>
            <pc:docMk/>
            <pc:sldMk cId="273942663" sldId="405"/>
            <ac:spMk id="3" creationId="{B55025C6-A9D4-45FB-BBD5-F4770DAAA128}"/>
          </ac:spMkLst>
        </pc:spChg>
      </pc:sldChg>
      <pc:sldChg chg="addSp modSp new mod modClrScheme chgLayout">
        <pc:chgData name="Jeanette Thurston" userId="fc0b1435d2f6f019" providerId="LiveId" clId="{97509E32-E23E-4B9B-AA0D-EC4553AF71D6}" dt="2024-01-08T16:03:42.623" v="900" actId="6549"/>
        <pc:sldMkLst>
          <pc:docMk/>
          <pc:sldMk cId="159668907" sldId="406"/>
        </pc:sldMkLst>
        <pc:spChg chg="mod ord">
          <ac:chgData name="Jeanette Thurston" userId="fc0b1435d2f6f019" providerId="LiveId" clId="{97509E32-E23E-4B9B-AA0D-EC4553AF71D6}" dt="2024-01-08T14:09:25.886" v="863" actId="207"/>
          <ac:spMkLst>
            <pc:docMk/>
            <pc:sldMk cId="159668907" sldId="406"/>
            <ac:spMk id="2" creationId="{938B1EA6-86D9-F3D0-EDA3-834B2707F49B}"/>
          </ac:spMkLst>
        </pc:spChg>
        <pc:spChg chg="add mod ord">
          <ac:chgData name="Jeanette Thurston" userId="fc0b1435d2f6f019" providerId="LiveId" clId="{97509E32-E23E-4B9B-AA0D-EC4553AF71D6}" dt="2024-01-08T16:03:42.623" v="900" actId="6549"/>
          <ac:spMkLst>
            <pc:docMk/>
            <pc:sldMk cId="159668907" sldId="406"/>
            <ac:spMk id="3" creationId="{BD3AABCE-F945-1A96-2DA7-493718CE7839}"/>
          </ac:spMkLst>
        </pc:spChg>
      </pc:sldChg>
      <pc:sldChg chg="modSp new mod">
        <pc:chgData name="Jeanette Thurston" userId="fc0b1435d2f6f019" providerId="LiveId" clId="{97509E32-E23E-4B9B-AA0D-EC4553AF71D6}" dt="2024-01-08T17:29:24.313" v="1872" actId="114"/>
        <pc:sldMkLst>
          <pc:docMk/>
          <pc:sldMk cId="4226028435" sldId="407"/>
        </pc:sldMkLst>
        <pc:spChg chg="mod">
          <ac:chgData name="Jeanette Thurston" userId="fc0b1435d2f6f019" providerId="LiveId" clId="{97509E32-E23E-4B9B-AA0D-EC4553AF71D6}" dt="2024-01-08T17:21:46.400" v="1862" actId="207"/>
          <ac:spMkLst>
            <pc:docMk/>
            <pc:sldMk cId="4226028435" sldId="407"/>
            <ac:spMk id="2" creationId="{EDE65D27-698C-C1DB-283F-F61DD3989DAF}"/>
          </ac:spMkLst>
        </pc:spChg>
        <pc:spChg chg="mod">
          <ac:chgData name="Jeanette Thurston" userId="fc0b1435d2f6f019" providerId="LiveId" clId="{97509E32-E23E-4B9B-AA0D-EC4553AF71D6}" dt="2024-01-08T17:29:24.313" v="1872" actId="114"/>
          <ac:spMkLst>
            <pc:docMk/>
            <pc:sldMk cId="4226028435" sldId="407"/>
            <ac:spMk id="3" creationId="{6DE6C72A-DC14-8E5A-1ECE-CC707D223992}"/>
          </ac:spMkLst>
        </pc:spChg>
      </pc:sldChg>
    </pc:docChg>
  </pc:docChgLst>
  <pc:docChgLst>
    <pc:chgData name="Jeanette Thurston" userId="fc0b1435d2f6f019" providerId="LiveId" clId="{D8A4175F-E897-4BBC-8EBE-F1E993A42916}"/>
    <pc:docChg chg="custSel modSld">
      <pc:chgData name="Jeanette Thurston" userId="fc0b1435d2f6f019" providerId="LiveId" clId="{D8A4175F-E897-4BBC-8EBE-F1E993A42916}" dt="2024-01-09T18:25:11.477" v="0" actId="27636"/>
      <pc:docMkLst>
        <pc:docMk/>
      </pc:docMkLst>
      <pc:sldChg chg="modNotes">
        <pc:chgData name="Jeanette Thurston" userId="fc0b1435d2f6f019" providerId="LiveId" clId="{D8A4175F-E897-4BBC-8EBE-F1E993A42916}" dt="2024-01-09T18:25:11.477" v="0" actId="27636"/>
        <pc:sldMkLst>
          <pc:docMk/>
          <pc:sldMk cId="3028337451" sldId="39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C7C7EC-04BD-4BF6-85AA-0FB429E25DAA}"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2E3037BF-2067-49A8-A3E4-0C46AAC31071}">
      <dgm:prSet phldrT="[Text]" custT="1"/>
      <dgm:spPr>
        <a:solidFill>
          <a:srgbClr val="002060"/>
        </a:solidFill>
      </dgm:spPr>
      <dgm:t>
        <a:bodyPr/>
        <a:lstStyle/>
        <a:p>
          <a:r>
            <a:rPr lang="en-US" sz="1100" dirty="0">
              <a:latin typeface="Bodoni MT" panose="02070603080606020203" pitchFamily="18" charset="0"/>
            </a:rPr>
            <a:t>Research</a:t>
          </a:r>
        </a:p>
        <a:p>
          <a:r>
            <a:rPr lang="en-US" sz="1100" dirty="0">
              <a:latin typeface="Bodoni MT" panose="02070603080606020203" pitchFamily="18" charset="0"/>
            </a:rPr>
            <a:t>(NC)</a:t>
          </a:r>
        </a:p>
      </dgm:t>
    </dgm:pt>
    <dgm:pt modelId="{569C40CD-1A0F-4569-B276-899094D52308}" type="parTrans" cxnId="{E920EAB0-ED26-4C45-A2D1-0F714A26836B}">
      <dgm:prSet/>
      <dgm:spPr/>
      <dgm:t>
        <a:bodyPr/>
        <a:lstStyle/>
        <a:p>
          <a:endParaRPr lang="en-US" sz="1100">
            <a:latin typeface="Bodoni MT" panose="02070603080606020203" pitchFamily="18" charset="0"/>
          </a:endParaRPr>
        </a:p>
      </dgm:t>
    </dgm:pt>
    <dgm:pt modelId="{236E23CE-B88B-450E-9DE5-2EC973387283}" type="sibTrans" cxnId="{E920EAB0-ED26-4C45-A2D1-0F714A26836B}">
      <dgm:prSet custT="1"/>
      <dgm:spPr>
        <a:solidFill>
          <a:srgbClr val="0070C0"/>
        </a:solidFill>
      </dgm:spPr>
      <dgm:t>
        <a:bodyPr/>
        <a:lstStyle/>
        <a:p>
          <a:r>
            <a:rPr lang="en-US" sz="1100" dirty="0">
              <a:latin typeface="Bodoni MT" panose="02070603080606020203" pitchFamily="18" charset="0"/>
            </a:rPr>
            <a:t>Development</a:t>
          </a:r>
        </a:p>
        <a:p>
          <a:r>
            <a:rPr lang="en-US" sz="1100" dirty="0">
              <a:latin typeface="Bodoni MT" panose="02070603080606020203" pitchFamily="18" charset="0"/>
            </a:rPr>
            <a:t>(DC)</a:t>
          </a:r>
        </a:p>
      </dgm:t>
    </dgm:pt>
    <dgm:pt modelId="{ABAC026C-4854-4CF0-8AC8-F425348CFE5B}">
      <dgm:prSet phldrT="[Text]" custT="1"/>
      <dgm:spPr>
        <a:solidFill>
          <a:schemeClr val="accent2">
            <a:lumMod val="75000"/>
          </a:schemeClr>
        </a:solidFill>
      </dgm:spPr>
      <dgm:t>
        <a:bodyPr/>
        <a:lstStyle/>
        <a:p>
          <a:r>
            <a:rPr lang="en-US" sz="1100" dirty="0">
              <a:latin typeface="Bodoni MT" panose="02070603080606020203" pitchFamily="18" charset="0"/>
            </a:rPr>
            <a:t>Coordinating</a:t>
          </a:r>
        </a:p>
        <a:p>
          <a:r>
            <a:rPr lang="en-US" sz="1100" dirty="0">
              <a:latin typeface="Bodoni MT" panose="02070603080606020203" pitchFamily="18" charset="0"/>
            </a:rPr>
            <a:t>(CC)</a:t>
          </a:r>
        </a:p>
      </dgm:t>
    </dgm:pt>
    <dgm:pt modelId="{0B78D7DE-85CA-4113-B42B-0044354312D2}" type="parTrans" cxnId="{D7281F19-3D74-46BA-B141-FBEB6E36E597}">
      <dgm:prSet/>
      <dgm:spPr/>
      <dgm:t>
        <a:bodyPr/>
        <a:lstStyle/>
        <a:p>
          <a:endParaRPr lang="en-US" sz="1100">
            <a:latin typeface="Bodoni MT" panose="02070603080606020203" pitchFamily="18" charset="0"/>
          </a:endParaRPr>
        </a:p>
      </dgm:t>
    </dgm:pt>
    <dgm:pt modelId="{2D51B2E0-1FC8-4082-9638-76CCD3A82EF7}" type="sibTrans" cxnId="{D7281F19-3D74-46BA-B141-FBEB6E36E597}">
      <dgm:prSet custT="1"/>
      <dgm:spPr>
        <a:solidFill>
          <a:srgbClr val="417EA3"/>
        </a:solidFill>
      </dgm:spPr>
      <dgm:t>
        <a:bodyPr/>
        <a:lstStyle/>
        <a:p>
          <a:r>
            <a:rPr lang="en-US" sz="1100" dirty="0">
              <a:latin typeface="Bodoni MT" panose="02070603080606020203" pitchFamily="18" charset="0"/>
            </a:rPr>
            <a:t>Advisory</a:t>
          </a:r>
        </a:p>
        <a:p>
          <a:r>
            <a:rPr lang="en-US" sz="1100" dirty="0">
              <a:latin typeface="Bodoni MT" panose="02070603080606020203" pitchFamily="18" charset="0"/>
            </a:rPr>
            <a:t>(AC)</a:t>
          </a:r>
        </a:p>
      </dgm:t>
    </dgm:pt>
    <dgm:pt modelId="{2E3DACC1-FDFC-4FFF-B427-FD9C5D4E1E3D}">
      <dgm:prSet phldrT="[Text]" custT="1"/>
      <dgm:spPr>
        <a:solidFill>
          <a:srgbClr val="18AAD8"/>
        </a:solidFill>
      </dgm:spPr>
      <dgm:t>
        <a:bodyPr/>
        <a:lstStyle/>
        <a:p>
          <a:r>
            <a:rPr lang="en-US" sz="1100" dirty="0">
              <a:latin typeface="Bodoni MT" panose="02070603080606020203" pitchFamily="18" charset="0"/>
            </a:rPr>
            <a:t>Integrated Extension</a:t>
          </a:r>
        </a:p>
        <a:p>
          <a:r>
            <a:rPr lang="en-US" sz="1100" dirty="0">
              <a:latin typeface="Bodoni MT" panose="02070603080606020203" pitchFamily="18" charset="0"/>
            </a:rPr>
            <a:t>(ERA)</a:t>
          </a:r>
        </a:p>
      </dgm:t>
    </dgm:pt>
    <dgm:pt modelId="{C3881E6D-5EE8-4D8E-80B3-0377AF72F28E}" type="parTrans" cxnId="{C51539B9-63BF-40A2-9FE8-35C453103632}">
      <dgm:prSet/>
      <dgm:spPr/>
      <dgm:t>
        <a:bodyPr/>
        <a:lstStyle/>
        <a:p>
          <a:endParaRPr lang="en-US" sz="1100">
            <a:latin typeface="Bodoni MT" panose="02070603080606020203" pitchFamily="18" charset="0"/>
          </a:endParaRPr>
        </a:p>
      </dgm:t>
    </dgm:pt>
    <dgm:pt modelId="{76202026-F635-4E78-B377-F9C137CEED20}" type="sibTrans" cxnId="{C51539B9-63BF-40A2-9FE8-35C453103632}">
      <dgm:prSet custT="1"/>
      <dgm:spPr>
        <a:solidFill>
          <a:srgbClr val="002060"/>
        </a:solidFill>
      </dgm:spPr>
      <dgm:t>
        <a:bodyPr/>
        <a:lstStyle/>
        <a:p>
          <a:r>
            <a:rPr lang="en-US" sz="1100" dirty="0">
              <a:latin typeface="Bodoni MT" panose="02070603080606020203" pitchFamily="18" charset="0"/>
            </a:rPr>
            <a:t>Rapid Response</a:t>
          </a:r>
        </a:p>
        <a:p>
          <a:r>
            <a:rPr lang="en-US" sz="1100" dirty="0">
              <a:latin typeface="Bodoni MT" panose="02070603080606020203" pitchFamily="18" charset="0"/>
            </a:rPr>
            <a:t>(500 series)</a:t>
          </a:r>
        </a:p>
      </dgm:t>
    </dgm:pt>
    <dgm:pt modelId="{F1D8926B-2534-499F-B8C4-0995933D6B1C}" type="pres">
      <dgm:prSet presAssocID="{CBC7C7EC-04BD-4BF6-85AA-0FB429E25DAA}" presName="Name0" presStyleCnt="0">
        <dgm:presLayoutVars>
          <dgm:chMax/>
          <dgm:chPref/>
          <dgm:dir/>
          <dgm:animLvl val="lvl"/>
        </dgm:presLayoutVars>
      </dgm:prSet>
      <dgm:spPr/>
    </dgm:pt>
    <dgm:pt modelId="{B620FE1A-E6B7-401C-9EA7-28B0E0566EC9}" type="pres">
      <dgm:prSet presAssocID="{2E3037BF-2067-49A8-A3E4-0C46AAC31071}" presName="composite" presStyleCnt="0"/>
      <dgm:spPr/>
    </dgm:pt>
    <dgm:pt modelId="{A119E8F3-5BC9-4598-AB13-7207CCD30FB3}" type="pres">
      <dgm:prSet presAssocID="{2E3037BF-2067-49A8-A3E4-0C46AAC31071}" presName="Parent1" presStyleLbl="node1" presStyleIdx="0" presStyleCnt="6">
        <dgm:presLayoutVars>
          <dgm:chMax val="1"/>
          <dgm:chPref val="1"/>
          <dgm:bulletEnabled val="1"/>
        </dgm:presLayoutVars>
      </dgm:prSet>
      <dgm:spPr/>
    </dgm:pt>
    <dgm:pt modelId="{1352311A-F30F-4200-A880-F9E309D6586D}" type="pres">
      <dgm:prSet presAssocID="{2E3037BF-2067-49A8-A3E4-0C46AAC31071}" presName="Childtext1" presStyleLbl="revTx" presStyleIdx="0" presStyleCnt="3">
        <dgm:presLayoutVars>
          <dgm:chMax val="0"/>
          <dgm:chPref val="0"/>
          <dgm:bulletEnabled val="1"/>
        </dgm:presLayoutVars>
      </dgm:prSet>
      <dgm:spPr/>
    </dgm:pt>
    <dgm:pt modelId="{5B70B812-FC49-4C84-A5F3-0B0CD79CD03F}" type="pres">
      <dgm:prSet presAssocID="{2E3037BF-2067-49A8-A3E4-0C46AAC31071}" presName="BalanceSpacing" presStyleCnt="0"/>
      <dgm:spPr/>
    </dgm:pt>
    <dgm:pt modelId="{ADC2C28D-746A-4FF0-911A-14465D94AEDC}" type="pres">
      <dgm:prSet presAssocID="{2E3037BF-2067-49A8-A3E4-0C46AAC31071}" presName="BalanceSpacing1" presStyleCnt="0"/>
      <dgm:spPr/>
    </dgm:pt>
    <dgm:pt modelId="{779DCC73-A87E-4754-BBB3-D27A8CD2290D}" type="pres">
      <dgm:prSet presAssocID="{236E23CE-B88B-450E-9DE5-2EC973387283}" presName="Accent1Text" presStyleLbl="node1" presStyleIdx="1" presStyleCnt="6"/>
      <dgm:spPr/>
    </dgm:pt>
    <dgm:pt modelId="{3A15D00A-DDA8-4F28-B45B-B6B7A4FA57B7}" type="pres">
      <dgm:prSet presAssocID="{236E23CE-B88B-450E-9DE5-2EC973387283}" presName="spaceBetweenRectangles" presStyleCnt="0"/>
      <dgm:spPr/>
    </dgm:pt>
    <dgm:pt modelId="{4FF1E4CF-9BB6-411E-A41A-0A34860E6698}" type="pres">
      <dgm:prSet presAssocID="{ABAC026C-4854-4CF0-8AC8-F425348CFE5B}" presName="composite" presStyleCnt="0"/>
      <dgm:spPr/>
    </dgm:pt>
    <dgm:pt modelId="{5D3172B0-6E87-4ECF-8E57-4FA3341565FE}" type="pres">
      <dgm:prSet presAssocID="{ABAC026C-4854-4CF0-8AC8-F425348CFE5B}" presName="Parent1" presStyleLbl="node1" presStyleIdx="2" presStyleCnt="6">
        <dgm:presLayoutVars>
          <dgm:chMax val="1"/>
          <dgm:chPref val="1"/>
          <dgm:bulletEnabled val="1"/>
        </dgm:presLayoutVars>
      </dgm:prSet>
      <dgm:spPr/>
    </dgm:pt>
    <dgm:pt modelId="{28CFEA84-DFA6-4607-AF7E-09494CB64985}" type="pres">
      <dgm:prSet presAssocID="{ABAC026C-4854-4CF0-8AC8-F425348CFE5B}" presName="Childtext1" presStyleLbl="revTx" presStyleIdx="1" presStyleCnt="3">
        <dgm:presLayoutVars>
          <dgm:chMax val="0"/>
          <dgm:chPref val="0"/>
          <dgm:bulletEnabled val="1"/>
        </dgm:presLayoutVars>
      </dgm:prSet>
      <dgm:spPr/>
    </dgm:pt>
    <dgm:pt modelId="{AB0F2F23-601F-4DEC-A7CE-1FEE2370000A}" type="pres">
      <dgm:prSet presAssocID="{ABAC026C-4854-4CF0-8AC8-F425348CFE5B}" presName="BalanceSpacing" presStyleCnt="0"/>
      <dgm:spPr/>
    </dgm:pt>
    <dgm:pt modelId="{09C3400C-7E8E-46CF-BB1E-5A0AF6999DD7}" type="pres">
      <dgm:prSet presAssocID="{ABAC026C-4854-4CF0-8AC8-F425348CFE5B}" presName="BalanceSpacing1" presStyleCnt="0"/>
      <dgm:spPr/>
    </dgm:pt>
    <dgm:pt modelId="{E1E664C0-3361-42AE-9F7F-3B060B962057}" type="pres">
      <dgm:prSet presAssocID="{2D51B2E0-1FC8-4082-9638-76CCD3A82EF7}" presName="Accent1Text" presStyleLbl="node1" presStyleIdx="3" presStyleCnt="6"/>
      <dgm:spPr/>
    </dgm:pt>
    <dgm:pt modelId="{309BEFB7-0CC7-415C-8CB7-B4B92E75E236}" type="pres">
      <dgm:prSet presAssocID="{2D51B2E0-1FC8-4082-9638-76CCD3A82EF7}" presName="spaceBetweenRectangles" presStyleCnt="0"/>
      <dgm:spPr/>
    </dgm:pt>
    <dgm:pt modelId="{DEF9B217-17C4-4E61-A8E6-381A9765548C}" type="pres">
      <dgm:prSet presAssocID="{2E3DACC1-FDFC-4FFF-B427-FD9C5D4E1E3D}" presName="composite" presStyleCnt="0"/>
      <dgm:spPr/>
    </dgm:pt>
    <dgm:pt modelId="{68D4B7C2-D4ED-4D1C-9B67-9EE0F254E492}" type="pres">
      <dgm:prSet presAssocID="{2E3DACC1-FDFC-4FFF-B427-FD9C5D4E1E3D}" presName="Parent1" presStyleLbl="node1" presStyleIdx="4" presStyleCnt="6">
        <dgm:presLayoutVars>
          <dgm:chMax val="1"/>
          <dgm:chPref val="1"/>
          <dgm:bulletEnabled val="1"/>
        </dgm:presLayoutVars>
      </dgm:prSet>
      <dgm:spPr/>
    </dgm:pt>
    <dgm:pt modelId="{DF7E7FAA-C143-4566-A04A-9008AA25458C}" type="pres">
      <dgm:prSet presAssocID="{2E3DACC1-FDFC-4FFF-B427-FD9C5D4E1E3D}" presName="Childtext1" presStyleLbl="revTx" presStyleIdx="2" presStyleCnt="3">
        <dgm:presLayoutVars>
          <dgm:chMax val="0"/>
          <dgm:chPref val="0"/>
          <dgm:bulletEnabled val="1"/>
        </dgm:presLayoutVars>
      </dgm:prSet>
      <dgm:spPr/>
    </dgm:pt>
    <dgm:pt modelId="{CFA22354-58E6-4B80-A9FC-D7B07650394B}" type="pres">
      <dgm:prSet presAssocID="{2E3DACC1-FDFC-4FFF-B427-FD9C5D4E1E3D}" presName="BalanceSpacing" presStyleCnt="0"/>
      <dgm:spPr/>
    </dgm:pt>
    <dgm:pt modelId="{F77D4C1A-9F0F-404E-B998-3397AC76F29D}" type="pres">
      <dgm:prSet presAssocID="{2E3DACC1-FDFC-4FFF-B427-FD9C5D4E1E3D}" presName="BalanceSpacing1" presStyleCnt="0"/>
      <dgm:spPr/>
    </dgm:pt>
    <dgm:pt modelId="{24B767AE-D295-4195-95E9-84DFD0B10248}" type="pres">
      <dgm:prSet presAssocID="{76202026-F635-4E78-B377-F9C137CEED20}" presName="Accent1Text" presStyleLbl="node1" presStyleIdx="5" presStyleCnt="6"/>
      <dgm:spPr/>
    </dgm:pt>
  </dgm:ptLst>
  <dgm:cxnLst>
    <dgm:cxn modelId="{D7281F19-3D74-46BA-B141-FBEB6E36E597}" srcId="{CBC7C7EC-04BD-4BF6-85AA-0FB429E25DAA}" destId="{ABAC026C-4854-4CF0-8AC8-F425348CFE5B}" srcOrd="1" destOrd="0" parTransId="{0B78D7DE-85CA-4113-B42B-0044354312D2}" sibTransId="{2D51B2E0-1FC8-4082-9638-76CCD3A82EF7}"/>
    <dgm:cxn modelId="{704EE32E-E739-4A18-80B4-114979D629D5}" type="presOf" srcId="{2D51B2E0-1FC8-4082-9638-76CCD3A82EF7}" destId="{E1E664C0-3361-42AE-9F7F-3B060B962057}" srcOrd="0" destOrd="0" presId="urn:microsoft.com/office/officeart/2008/layout/AlternatingHexagons"/>
    <dgm:cxn modelId="{6A98D033-9452-42BB-858E-EAFBF5D41C4E}" type="presOf" srcId="{2E3037BF-2067-49A8-A3E4-0C46AAC31071}" destId="{A119E8F3-5BC9-4598-AB13-7207CCD30FB3}" srcOrd="0" destOrd="0" presId="urn:microsoft.com/office/officeart/2008/layout/AlternatingHexagons"/>
    <dgm:cxn modelId="{BCAE393E-9915-418D-8D52-919BEFFE3AA7}" type="presOf" srcId="{76202026-F635-4E78-B377-F9C137CEED20}" destId="{24B767AE-D295-4195-95E9-84DFD0B10248}" srcOrd="0" destOrd="0" presId="urn:microsoft.com/office/officeart/2008/layout/AlternatingHexagons"/>
    <dgm:cxn modelId="{7FB2B187-F23E-49A8-9000-46285365A37B}" type="presOf" srcId="{ABAC026C-4854-4CF0-8AC8-F425348CFE5B}" destId="{5D3172B0-6E87-4ECF-8E57-4FA3341565FE}" srcOrd="0" destOrd="0" presId="urn:microsoft.com/office/officeart/2008/layout/AlternatingHexagons"/>
    <dgm:cxn modelId="{0DDCE1A9-36B3-4ED3-891A-1BDF5BE94586}" type="presOf" srcId="{2E3DACC1-FDFC-4FFF-B427-FD9C5D4E1E3D}" destId="{68D4B7C2-D4ED-4D1C-9B67-9EE0F254E492}" srcOrd="0" destOrd="0" presId="urn:microsoft.com/office/officeart/2008/layout/AlternatingHexagons"/>
    <dgm:cxn modelId="{E920EAB0-ED26-4C45-A2D1-0F714A26836B}" srcId="{CBC7C7EC-04BD-4BF6-85AA-0FB429E25DAA}" destId="{2E3037BF-2067-49A8-A3E4-0C46AAC31071}" srcOrd="0" destOrd="0" parTransId="{569C40CD-1A0F-4569-B276-899094D52308}" sibTransId="{236E23CE-B88B-450E-9DE5-2EC973387283}"/>
    <dgm:cxn modelId="{C51539B9-63BF-40A2-9FE8-35C453103632}" srcId="{CBC7C7EC-04BD-4BF6-85AA-0FB429E25DAA}" destId="{2E3DACC1-FDFC-4FFF-B427-FD9C5D4E1E3D}" srcOrd="2" destOrd="0" parTransId="{C3881E6D-5EE8-4D8E-80B3-0377AF72F28E}" sibTransId="{76202026-F635-4E78-B377-F9C137CEED20}"/>
    <dgm:cxn modelId="{F465F2E4-8301-44CA-B594-C2C7627968BE}" type="presOf" srcId="{CBC7C7EC-04BD-4BF6-85AA-0FB429E25DAA}" destId="{F1D8926B-2534-499F-B8C4-0995933D6B1C}" srcOrd="0" destOrd="0" presId="urn:microsoft.com/office/officeart/2008/layout/AlternatingHexagons"/>
    <dgm:cxn modelId="{D3B4E5FC-3CEB-47C3-B70C-42033AB42A60}" type="presOf" srcId="{236E23CE-B88B-450E-9DE5-2EC973387283}" destId="{779DCC73-A87E-4754-BBB3-D27A8CD2290D}" srcOrd="0" destOrd="0" presId="urn:microsoft.com/office/officeart/2008/layout/AlternatingHexagons"/>
    <dgm:cxn modelId="{C23ED68F-BD01-4FD2-8B7E-A6D1F8F0FA57}" type="presParOf" srcId="{F1D8926B-2534-499F-B8C4-0995933D6B1C}" destId="{B620FE1A-E6B7-401C-9EA7-28B0E0566EC9}" srcOrd="0" destOrd="0" presId="urn:microsoft.com/office/officeart/2008/layout/AlternatingHexagons"/>
    <dgm:cxn modelId="{30ACA86C-13D8-449C-BAF3-9B1ECADF8268}" type="presParOf" srcId="{B620FE1A-E6B7-401C-9EA7-28B0E0566EC9}" destId="{A119E8F3-5BC9-4598-AB13-7207CCD30FB3}" srcOrd="0" destOrd="0" presId="urn:microsoft.com/office/officeart/2008/layout/AlternatingHexagons"/>
    <dgm:cxn modelId="{EF203F29-919D-4BAD-8B5D-0ECF26053DC6}" type="presParOf" srcId="{B620FE1A-E6B7-401C-9EA7-28B0E0566EC9}" destId="{1352311A-F30F-4200-A880-F9E309D6586D}" srcOrd="1" destOrd="0" presId="urn:microsoft.com/office/officeart/2008/layout/AlternatingHexagons"/>
    <dgm:cxn modelId="{4DE05EB2-67B2-49E4-98FC-FC0C3408B464}" type="presParOf" srcId="{B620FE1A-E6B7-401C-9EA7-28B0E0566EC9}" destId="{5B70B812-FC49-4C84-A5F3-0B0CD79CD03F}" srcOrd="2" destOrd="0" presId="urn:microsoft.com/office/officeart/2008/layout/AlternatingHexagons"/>
    <dgm:cxn modelId="{3DEAD469-C2E1-4F69-9E9B-1C6C9CB66BBC}" type="presParOf" srcId="{B620FE1A-E6B7-401C-9EA7-28B0E0566EC9}" destId="{ADC2C28D-746A-4FF0-911A-14465D94AEDC}" srcOrd="3" destOrd="0" presId="urn:microsoft.com/office/officeart/2008/layout/AlternatingHexagons"/>
    <dgm:cxn modelId="{5A9C690B-CC8A-4468-AC84-5B6EBB6E3091}" type="presParOf" srcId="{B620FE1A-E6B7-401C-9EA7-28B0E0566EC9}" destId="{779DCC73-A87E-4754-BBB3-D27A8CD2290D}" srcOrd="4" destOrd="0" presId="urn:microsoft.com/office/officeart/2008/layout/AlternatingHexagons"/>
    <dgm:cxn modelId="{4B06A3E7-B9F3-4998-AF16-CAF1D7E7C629}" type="presParOf" srcId="{F1D8926B-2534-499F-B8C4-0995933D6B1C}" destId="{3A15D00A-DDA8-4F28-B45B-B6B7A4FA57B7}" srcOrd="1" destOrd="0" presId="urn:microsoft.com/office/officeart/2008/layout/AlternatingHexagons"/>
    <dgm:cxn modelId="{3B2BBA6E-A20E-4A8B-8E12-7F7B7A35B2F1}" type="presParOf" srcId="{F1D8926B-2534-499F-B8C4-0995933D6B1C}" destId="{4FF1E4CF-9BB6-411E-A41A-0A34860E6698}" srcOrd="2" destOrd="0" presId="urn:microsoft.com/office/officeart/2008/layout/AlternatingHexagons"/>
    <dgm:cxn modelId="{A8007970-5438-4280-8C0E-F308F367DE5F}" type="presParOf" srcId="{4FF1E4CF-9BB6-411E-A41A-0A34860E6698}" destId="{5D3172B0-6E87-4ECF-8E57-4FA3341565FE}" srcOrd="0" destOrd="0" presId="urn:microsoft.com/office/officeart/2008/layout/AlternatingHexagons"/>
    <dgm:cxn modelId="{3D81521F-FE9B-496A-A702-8B2BEF20581D}" type="presParOf" srcId="{4FF1E4CF-9BB6-411E-A41A-0A34860E6698}" destId="{28CFEA84-DFA6-4607-AF7E-09494CB64985}" srcOrd="1" destOrd="0" presId="urn:microsoft.com/office/officeart/2008/layout/AlternatingHexagons"/>
    <dgm:cxn modelId="{91EF2BF8-5BD8-4BAC-9EB9-8845720FADE6}" type="presParOf" srcId="{4FF1E4CF-9BB6-411E-A41A-0A34860E6698}" destId="{AB0F2F23-601F-4DEC-A7CE-1FEE2370000A}" srcOrd="2" destOrd="0" presId="urn:microsoft.com/office/officeart/2008/layout/AlternatingHexagons"/>
    <dgm:cxn modelId="{CCF22FB8-87BF-41B2-8D35-4BA3A9FEFE83}" type="presParOf" srcId="{4FF1E4CF-9BB6-411E-A41A-0A34860E6698}" destId="{09C3400C-7E8E-46CF-BB1E-5A0AF6999DD7}" srcOrd="3" destOrd="0" presId="urn:microsoft.com/office/officeart/2008/layout/AlternatingHexagons"/>
    <dgm:cxn modelId="{018673FC-C9CF-4FF6-A670-AB521D9C40B7}" type="presParOf" srcId="{4FF1E4CF-9BB6-411E-A41A-0A34860E6698}" destId="{E1E664C0-3361-42AE-9F7F-3B060B962057}" srcOrd="4" destOrd="0" presId="urn:microsoft.com/office/officeart/2008/layout/AlternatingHexagons"/>
    <dgm:cxn modelId="{6D768DE9-F9AC-457D-95E6-DF83F352C9A5}" type="presParOf" srcId="{F1D8926B-2534-499F-B8C4-0995933D6B1C}" destId="{309BEFB7-0CC7-415C-8CB7-B4B92E75E236}" srcOrd="3" destOrd="0" presId="urn:microsoft.com/office/officeart/2008/layout/AlternatingHexagons"/>
    <dgm:cxn modelId="{821C8B3B-1961-403C-8E39-58897D259A83}" type="presParOf" srcId="{F1D8926B-2534-499F-B8C4-0995933D6B1C}" destId="{DEF9B217-17C4-4E61-A8E6-381A9765548C}" srcOrd="4" destOrd="0" presId="urn:microsoft.com/office/officeart/2008/layout/AlternatingHexagons"/>
    <dgm:cxn modelId="{A1DE230A-6BA5-486F-97B7-58638BC82D12}" type="presParOf" srcId="{DEF9B217-17C4-4E61-A8E6-381A9765548C}" destId="{68D4B7C2-D4ED-4D1C-9B67-9EE0F254E492}" srcOrd="0" destOrd="0" presId="urn:microsoft.com/office/officeart/2008/layout/AlternatingHexagons"/>
    <dgm:cxn modelId="{8B7BDB05-0FD7-47DC-8420-19802A6392CE}" type="presParOf" srcId="{DEF9B217-17C4-4E61-A8E6-381A9765548C}" destId="{DF7E7FAA-C143-4566-A04A-9008AA25458C}" srcOrd="1" destOrd="0" presId="urn:microsoft.com/office/officeart/2008/layout/AlternatingHexagons"/>
    <dgm:cxn modelId="{EBF65BC9-8B14-4C70-8EE5-9926C4770CAB}" type="presParOf" srcId="{DEF9B217-17C4-4E61-A8E6-381A9765548C}" destId="{CFA22354-58E6-4B80-A9FC-D7B07650394B}" srcOrd="2" destOrd="0" presId="urn:microsoft.com/office/officeart/2008/layout/AlternatingHexagons"/>
    <dgm:cxn modelId="{DA7DD1B0-34EE-48DC-826C-E09722EEF1D6}" type="presParOf" srcId="{DEF9B217-17C4-4E61-A8E6-381A9765548C}" destId="{F77D4C1A-9F0F-404E-B998-3397AC76F29D}" srcOrd="3" destOrd="0" presId="urn:microsoft.com/office/officeart/2008/layout/AlternatingHexagons"/>
    <dgm:cxn modelId="{4CD01193-B56E-49B3-8F9D-FA2E5E7493F4}" type="presParOf" srcId="{DEF9B217-17C4-4E61-A8E6-381A9765548C}" destId="{24B767AE-D295-4195-95E9-84DFD0B10248}" srcOrd="4" destOrd="0" presId="urn:microsoft.com/office/officeart/2008/layout/AlternatingHexagons"/>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6FB964-839F-4BD9-90AA-52179F6DB582}" type="doc">
      <dgm:prSet loTypeId="urn:microsoft.com/office/officeart/2017/3/layout/HorizontalLabelsTimeline" loCatId="process" qsTypeId="urn:microsoft.com/office/officeart/2005/8/quickstyle/simple2" qsCatId="simple" csTypeId="urn:microsoft.com/office/officeart/2005/8/colors/colorful2" csCatId="colorful" phldr="1"/>
      <dgm:spPr/>
      <dgm:t>
        <a:bodyPr/>
        <a:lstStyle/>
        <a:p>
          <a:endParaRPr lang="en-US"/>
        </a:p>
      </dgm:t>
    </dgm:pt>
    <dgm:pt modelId="{7A2444B2-9363-4F96-98B9-5932A1BE3561}">
      <dgm:prSet/>
      <dgm:spPr/>
      <dgm:t>
        <a:bodyPr/>
        <a:lstStyle/>
        <a:p>
          <a:pPr>
            <a:defRPr b="1"/>
          </a:pPr>
          <a:r>
            <a:rPr lang="en-US"/>
            <a:t>15 Sep.</a:t>
          </a:r>
        </a:p>
      </dgm:t>
    </dgm:pt>
    <dgm:pt modelId="{BC539374-50BC-480F-AE3B-B299EC4C0B1A}" type="parTrans" cxnId="{02C3C517-9C14-4545-B682-DBB57E89101E}">
      <dgm:prSet/>
      <dgm:spPr/>
      <dgm:t>
        <a:bodyPr/>
        <a:lstStyle/>
        <a:p>
          <a:endParaRPr lang="en-US"/>
        </a:p>
      </dgm:t>
    </dgm:pt>
    <dgm:pt modelId="{66A83A71-082A-4805-949D-A0CD88988BA8}" type="sibTrans" cxnId="{02C3C517-9C14-4545-B682-DBB57E89101E}">
      <dgm:prSet/>
      <dgm:spPr/>
      <dgm:t>
        <a:bodyPr/>
        <a:lstStyle/>
        <a:p>
          <a:endParaRPr lang="en-US"/>
        </a:p>
      </dgm:t>
    </dgm:pt>
    <dgm:pt modelId="{DFEE478B-ED7E-4E78-8512-AAB77067C480}">
      <dgm:prSet/>
      <dgm:spPr/>
      <dgm:t>
        <a:bodyPr/>
        <a:lstStyle/>
        <a:p>
          <a:pPr algn="ctr"/>
          <a:r>
            <a:rPr lang="en-US" dirty="0"/>
            <a:t>Request to write a proposal with AA identified</a:t>
          </a:r>
        </a:p>
      </dgm:t>
    </dgm:pt>
    <dgm:pt modelId="{190B77E0-2E88-4C74-A317-3D1A4E49AC24}" type="parTrans" cxnId="{32A6463C-A5C5-4450-B25B-448CCD599FDB}">
      <dgm:prSet/>
      <dgm:spPr/>
      <dgm:t>
        <a:bodyPr/>
        <a:lstStyle/>
        <a:p>
          <a:endParaRPr lang="en-US"/>
        </a:p>
      </dgm:t>
    </dgm:pt>
    <dgm:pt modelId="{6F7205E7-8CEC-4C53-BD65-1FF443CE5D5C}" type="sibTrans" cxnId="{32A6463C-A5C5-4450-B25B-448CCD599FDB}">
      <dgm:prSet/>
      <dgm:spPr/>
      <dgm:t>
        <a:bodyPr/>
        <a:lstStyle/>
        <a:p>
          <a:endParaRPr lang="en-US"/>
        </a:p>
      </dgm:t>
    </dgm:pt>
    <dgm:pt modelId="{5292EC00-24C4-4D77-A72F-EDE098229744}">
      <dgm:prSet/>
      <dgm:spPr/>
      <dgm:t>
        <a:bodyPr/>
        <a:lstStyle/>
        <a:p>
          <a:pPr>
            <a:defRPr b="1"/>
          </a:pPr>
          <a:r>
            <a:rPr lang="en-US"/>
            <a:t>15 Oct.</a:t>
          </a:r>
        </a:p>
      </dgm:t>
    </dgm:pt>
    <dgm:pt modelId="{17BDCBF1-0512-44A0-A45B-18FA73AF1969}" type="parTrans" cxnId="{B5AFEA7F-A9C7-430D-A07A-D3E9A0E958D3}">
      <dgm:prSet/>
      <dgm:spPr/>
      <dgm:t>
        <a:bodyPr/>
        <a:lstStyle/>
        <a:p>
          <a:endParaRPr lang="en-US"/>
        </a:p>
      </dgm:t>
    </dgm:pt>
    <dgm:pt modelId="{166CC576-2963-4CD8-A585-9829FD41E456}" type="sibTrans" cxnId="{B5AFEA7F-A9C7-430D-A07A-D3E9A0E958D3}">
      <dgm:prSet/>
      <dgm:spPr/>
      <dgm:t>
        <a:bodyPr/>
        <a:lstStyle/>
        <a:p>
          <a:endParaRPr lang="en-US"/>
        </a:p>
      </dgm:t>
    </dgm:pt>
    <dgm:pt modelId="{3582A0E7-4CF6-40CB-9479-33E3E3F7B528}">
      <dgm:prSet/>
      <dgm:spPr/>
      <dgm:t>
        <a:bodyPr/>
        <a:lstStyle/>
        <a:p>
          <a:pPr algn="ctr"/>
          <a:r>
            <a:rPr lang="en-US" dirty="0"/>
            <a:t>Upload proposal objectives</a:t>
          </a:r>
        </a:p>
      </dgm:t>
    </dgm:pt>
    <dgm:pt modelId="{CAEEB224-A8B0-4130-8F0A-B12073EA30D8}" type="parTrans" cxnId="{D58DF35A-586D-4750-95CD-4731D673ECD7}">
      <dgm:prSet/>
      <dgm:spPr/>
      <dgm:t>
        <a:bodyPr/>
        <a:lstStyle/>
        <a:p>
          <a:endParaRPr lang="en-US"/>
        </a:p>
      </dgm:t>
    </dgm:pt>
    <dgm:pt modelId="{EA7A32AC-F783-4088-923B-66CF287994C2}" type="sibTrans" cxnId="{D58DF35A-586D-4750-95CD-4731D673ECD7}">
      <dgm:prSet/>
      <dgm:spPr/>
      <dgm:t>
        <a:bodyPr/>
        <a:lstStyle/>
        <a:p>
          <a:endParaRPr lang="en-US"/>
        </a:p>
      </dgm:t>
    </dgm:pt>
    <dgm:pt modelId="{B0A09CFC-77AE-4CCD-8C6A-AC821BEF9FBD}">
      <dgm:prSet/>
      <dgm:spPr/>
      <dgm:t>
        <a:bodyPr/>
        <a:lstStyle/>
        <a:p>
          <a:pPr>
            <a:defRPr b="1"/>
          </a:pPr>
          <a:r>
            <a:rPr lang="en-US"/>
            <a:t>15 Nov.</a:t>
          </a:r>
        </a:p>
      </dgm:t>
    </dgm:pt>
    <dgm:pt modelId="{5F7ED4F6-3BE3-466E-8A75-DD7D86ED0C83}" type="parTrans" cxnId="{AA48D7D4-BE14-42E8-BDF6-89247FA782A8}">
      <dgm:prSet/>
      <dgm:spPr/>
      <dgm:t>
        <a:bodyPr/>
        <a:lstStyle/>
        <a:p>
          <a:endParaRPr lang="en-US"/>
        </a:p>
      </dgm:t>
    </dgm:pt>
    <dgm:pt modelId="{0FED0F20-1CC6-4ADE-8299-A630F8D958A8}" type="sibTrans" cxnId="{AA48D7D4-BE14-42E8-BDF6-89247FA782A8}">
      <dgm:prSet/>
      <dgm:spPr/>
      <dgm:t>
        <a:bodyPr/>
        <a:lstStyle/>
        <a:p>
          <a:endParaRPr lang="en-US"/>
        </a:p>
      </dgm:t>
    </dgm:pt>
    <dgm:pt modelId="{6B021A44-8FE9-47D4-AD23-41B57C7AE950}">
      <dgm:prSet/>
      <dgm:spPr/>
      <dgm:t>
        <a:bodyPr/>
        <a:lstStyle/>
        <a:p>
          <a:pPr algn="ctr"/>
          <a:r>
            <a:rPr lang="en-US" dirty="0"/>
            <a:t>All committee participants added by AES office</a:t>
          </a:r>
        </a:p>
      </dgm:t>
    </dgm:pt>
    <dgm:pt modelId="{2ABA930B-D6E4-4807-A23C-4D9997886119}" type="parTrans" cxnId="{8EF76096-8CAD-47EF-8F7F-9D23B5B3A536}">
      <dgm:prSet/>
      <dgm:spPr/>
      <dgm:t>
        <a:bodyPr/>
        <a:lstStyle/>
        <a:p>
          <a:endParaRPr lang="en-US"/>
        </a:p>
      </dgm:t>
    </dgm:pt>
    <dgm:pt modelId="{F8D3BF68-E3BF-4C7A-A332-62E706802A4E}" type="sibTrans" cxnId="{8EF76096-8CAD-47EF-8F7F-9D23B5B3A536}">
      <dgm:prSet/>
      <dgm:spPr/>
      <dgm:t>
        <a:bodyPr/>
        <a:lstStyle/>
        <a:p>
          <a:endParaRPr lang="en-US"/>
        </a:p>
      </dgm:t>
    </dgm:pt>
    <dgm:pt modelId="{132190C6-433E-407E-8EC7-BE2DE1AB4D07}">
      <dgm:prSet/>
      <dgm:spPr/>
      <dgm:t>
        <a:bodyPr/>
        <a:lstStyle/>
        <a:p>
          <a:pPr>
            <a:defRPr b="1"/>
          </a:pPr>
          <a:r>
            <a:rPr lang="en-US"/>
            <a:t>1 Dec.</a:t>
          </a:r>
        </a:p>
      </dgm:t>
    </dgm:pt>
    <dgm:pt modelId="{894573AC-65F0-4A44-9723-691E63206875}" type="parTrans" cxnId="{0A7851ED-45CA-470D-9696-33DAD3CFEBB3}">
      <dgm:prSet/>
      <dgm:spPr/>
      <dgm:t>
        <a:bodyPr/>
        <a:lstStyle/>
        <a:p>
          <a:endParaRPr lang="en-US"/>
        </a:p>
      </dgm:t>
    </dgm:pt>
    <dgm:pt modelId="{6888C647-F6EF-4FAD-8C77-7CC84B3D7017}" type="sibTrans" cxnId="{0A7851ED-45CA-470D-9696-33DAD3CFEBB3}">
      <dgm:prSet/>
      <dgm:spPr/>
      <dgm:t>
        <a:bodyPr/>
        <a:lstStyle/>
        <a:p>
          <a:endParaRPr lang="en-US"/>
        </a:p>
      </dgm:t>
    </dgm:pt>
    <dgm:pt modelId="{74EC8F61-C63B-4CE3-A60A-31BF97917105}">
      <dgm:prSet/>
      <dgm:spPr/>
      <dgm:t>
        <a:bodyPr/>
        <a:lstStyle/>
        <a:p>
          <a:pPr algn="ctr"/>
          <a:r>
            <a:rPr lang="en-US" dirty="0"/>
            <a:t>Full 5-year project proposal due in NIMSS</a:t>
          </a:r>
        </a:p>
      </dgm:t>
    </dgm:pt>
    <dgm:pt modelId="{F6B3BAD5-89D7-4C0F-AB59-AFEB0DE8762B}" type="parTrans" cxnId="{CE6DA409-D53D-4927-AD0A-2806C80F346F}">
      <dgm:prSet/>
      <dgm:spPr/>
      <dgm:t>
        <a:bodyPr/>
        <a:lstStyle/>
        <a:p>
          <a:endParaRPr lang="en-US"/>
        </a:p>
      </dgm:t>
    </dgm:pt>
    <dgm:pt modelId="{CDF6FE25-5611-47D6-9C6C-4D195417C27D}" type="sibTrans" cxnId="{CE6DA409-D53D-4927-AD0A-2806C80F346F}">
      <dgm:prSet/>
      <dgm:spPr/>
      <dgm:t>
        <a:bodyPr/>
        <a:lstStyle/>
        <a:p>
          <a:endParaRPr lang="en-US"/>
        </a:p>
      </dgm:t>
    </dgm:pt>
    <dgm:pt modelId="{50453EA8-A8EA-4B1D-B116-CD48161CAE12}">
      <dgm:prSet/>
      <dgm:spPr/>
      <dgm:t>
        <a:bodyPr/>
        <a:lstStyle/>
        <a:p>
          <a:pPr>
            <a:defRPr b="1"/>
          </a:pPr>
          <a:r>
            <a:rPr lang="en-US" dirty="0"/>
            <a:t>15 Dec.</a:t>
          </a:r>
        </a:p>
      </dgm:t>
    </dgm:pt>
    <dgm:pt modelId="{B784CC29-5B09-435E-999B-6B2CCFA585D4}" type="parTrans" cxnId="{32465CA7-FB5F-4E61-894B-1C43F033113F}">
      <dgm:prSet/>
      <dgm:spPr/>
      <dgm:t>
        <a:bodyPr/>
        <a:lstStyle/>
        <a:p>
          <a:endParaRPr lang="en-US"/>
        </a:p>
      </dgm:t>
    </dgm:pt>
    <dgm:pt modelId="{B8CF6713-98B7-4275-869F-07CF1778F05D}" type="sibTrans" cxnId="{32465CA7-FB5F-4E61-894B-1C43F033113F}">
      <dgm:prSet/>
      <dgm:spPr/>
      <dgm:t>
        <a:bodyPr/>
        <a:lstStyle/>
        <a:p>
          <a:endParaRPr lang="en-US"/>
        </a:p>
      </dgm:t>
    </dgm:pt>
    <dgm:pt modelId="{4FCA51F9-B2EE-47EC-AC87-2BA45C3CE8D9}">
      <dgm:prSet/>
      <dgm:spPr/>
      <dgm:t>
        <a:bodyPr/>
        <a:lstStyle/>
        <a:p>
          <a:pPr algn="ctr"/>
          <a:r>
            <a:rPr lang="en-US" dirty="0"/>
            <a:t>AA project proposal reviews due in NIMSS</a:t>
          </a:r>
        </a:p>
      </dgm:t>
    </dgm:pt>
    <dgm:pt modelId="{368AEA48-9C42-4982-9384-BEC42DE3C289}" type="parTrans" cxnId="{1795B217-0AB0-4227-8026-E624F045350D}">
      <dgm:prSet/>
      <dgm:spPr/>
      <dgm:t>
        <a:bodyPr/>
        <a:lstStyle/>
        <a:p>
          <a:endParaRPr lang="en-US"/>
        </a:p>
      </dgm:t>
    </dgm:pt>
    <dgm:pt modelId="{F3B231A6-1704-44B5-988B-093ADFDCE1F5}" type="sibTrans" cxnId="{1795B217-0AB0-4227-8026-E624F045350D}">
      <dgm:prSet/>
      <dgm:spPr/>
      <dgm:t>
        <a:bodyPr/>
        <a:lstStyle/>
        <a:p>
          <a:endParaRPr lang="en-US"/>
        </a:p>
      </dgm:t>
    </dgm:pt>
    <dgm:pt modelId="{9EF157AE-8041-44D0-9CB7-FB6D6C851C1F}">
      <dgm:prSet/>
      <dgm:spPr/>
      <dgm:t>
        <a:bodyPr/>
        <a:lstStyle/>
        <a:p>
          <a:pPr>
            <a:defRPr b="1"/>
          </a:pPr>
          <a:r>
            <a:rPr lang="en-US"/>
            <a:t>January</a:t>
          </a:r>
        </a:p>
      </dgm:t>
    </dgm:pt>
    <dgm:pt modelId="{0714F504-5AE4-48F3-9A59-54DD135C1458}" type="parTrans" cxnId="{ACB0685D-CEC9-4EDD-8393-E7B2C0A18158}">
      <dgm:prSet/>
      <dgm:spPr/>
      <dgm:t>
        <a:bodyPr/>
        <a:lstStyle/>
        <a:p>
          <a:endParaRPr lang="en-US"/>
        </a:p>
      </dgm:t>
    </dgm:pt>
    <dgm:pt modelId="{BF26EA99-50A1-40A9-913B-139B9EA05F18}" type="sibTrans" cxnId="{ACB0685D-CEC9-4EDD-8393-E7B2C0A18158}">
      <dgm:prSet/>
      <dgm:spPr/>
      <dgm:t>
        <a:bodyPr/>
        <a:lstStyle/>
        <a:p>
          <a:endParaRPr lang="en-US"/>
        </a:p>
      </dgm:t>
    </dgm:pt>
    <dgm:pt modelId="{167D46B1-7DD2-43FF-A482-92CEDFDEED5B}">
      <dgm:prSet/>
      <dgm:spPr/>
      <dgm:t>
        <a:bodyPr/>
        <a:lstStyle/>
        <a:p>
          <a:pPr algn="ctr"/>
          <a:r>
            <a:rPr lang="en-US" dirty="0"/>
            <a:t>NCAC and MRC reviews conducted</a:t>
          </a:r>
        </a:p>
      </dgm:t>
    </dgm:pt>
    <dgm:pt modelId="{E03E068F-12DC-4420-8FDF-26771B0FFA6B}" type="parTrans" cxnId="{6E07E308-D071-4975-990A-C34BF638E2E7}">
      <dgm:prSet/>
      <dgm:spPr/>
      <dgm:t>
        <a:bodyPr/>
        <a:lstStyle/>
        <a:p>
          <a:endParaRPr lang="en-US"/>
        </a:p>
      </dgm:t>
    </dgm:pt>
    <dgm:pt modelId="{929D1687-EBA0-4016-B898-6CE853D565EA}" type="sibTrans" cxnId="{6E07E308-D071-4975-990A-C34BF638E2E7}">
      <dgm:prSet/>
      <dgm:spPr/>
      <dgm:t>
        <a:bodyPr/>
        <a:lstStyle/>
        <a:p>
          <a:endParaRPr lang="en-US"/>
        </a:p>
      </dgm:t>
    </dgm:pt>
    <dgm:pt modelId="{C1B0D03D-DD0B-4972-A7C0-5F6571AED9C6}">
      <dgm:prSet/>
      <dgm:spPr/>
      <dgm:t>
        <a:bodyPr/>
        <a:lstStyle/>
        <a:p>
          <a:pPr>
            <a:defRPr b="1"/>
          </a:pPr>
          <a:r>
            <a:rPr lang="en-US"/>
            <a:t>April</a:t>
          </a:r>
        </a:p>
      </dgm:t>
    </dgm:pt>
    <dgm:pt modelId="{3D070336-CF95-4011-B32D-68F03931921D}" type="parTrans" cxnId="{1D52B6AB-2DDE-49BD-9C7D-FBA444531CF5}">
      <dgm:prSet/>
      <dgm:spPr/>
      <dgm:t>
        <a:bodyPr/>
        <a:lstStyle/>
        <a:p>
          <a:endParaRPr lang="en-US"/>
        </a:p>
      </dgm:t>
    </dgm:pt>
    <dgm:pt modelId="{0F9EB821-9603-4A18-95F5-D4C978C5C500}" type="sibTrans" cxnId="{1D52B6AB-2DDE-49BD-9C7D-FBA444531CF5}">
      <dgm:prSet/>
      <dgm:spPr/>
      <dgm:t>
        <a:bodyPr/>
        <a:lstStyle/>
        <a:p>
          <a:endParaRPr lang="en-US"/>
        </a:p>
      </dgm:t>
    </dgm:pt>
    <dgm:pt modelId="{C9CE83D1-40D9-4435-9C83-3DE92FB76121}">
      <dgm:prSet/>
      <dgm:spPr/>
      <dgm:t>
        <a:bodyPr/>
        <a:lstStyle/>
        <a:p>
          <a:pPr algn="ctr"/>
          <a:r>
            <a:rPr lang="en-US" dirty="0"/>
            <a:t>Final review and NCRA recommendations provided</a:t>
          </a:r>
        </a:p>
      </dgm:t>
    </dgm:pt>
    <dgm:pt modelId="{09A63F03-6CED-452C-A9B4-1E8910057066}" type="parTrans" cxnId="{331C0D23-FFE0-4CD8-B8D9-EEB8489CA1A1}">
      <dgm:prSet/>
      <dgm:spPr/>
      <dgm:t>
        <a:bodyPr/>
        <a:lstStyle/>
        <a:p>
          <a:endParaRPr lang="en-US"/>
        </a:p>
      </dgm:t>
    </dgm:pt>
    <dgm:pt modelId="{058D6281-1F45-4576-A720-EACC6B284C10}" type="sibTrans" cxnId="{331C0D23-FFE0-4CD8-B8D9-EEB8489CA1A1}">
      <dgm:prSet/>
      <dgm:spPr/>
      <dgm:t>
        <a:bodyPr/>
        <a:lstStyle/>
        <a:p>
          <a:endParaRPr lang="en-US"/>
        </a:p>
      </dgm:t>
    </dgm:pt>
    <dgm:pt modelId="{51BB819A-5E28-4A17-BC45-CA14EA3A4C37}">
      <dgm:prSet/>
      <dgm:spPr/>
      <dgm:t>
        <a:bodyPr/>
        <a:lstStyle/>
        <a:p>
          <a:pPr>
            <a:defRPr b="1"/>
          </a:pPr>
          <a:r>
            <a:rPr lang="en-US"/>
            <a:t>1 June</a:t>
          </a:r>
        </a:p>
      </dgm:t>
    </dgm:pt>
    <dgm:pt modelId="{45F86B8B-C51E-4A69-A61D-A2523A5C59DF}" type="parTrans" cxnId="{93A6F318-DDB6-4AB6-87A0-9099772F0AD6}">
      <dgm:prSet/>
      <dgm:spPr/>
      <dgm:t>
        <a:bodyPr/>
        <a:lstStyle/>
        <a:p>
          <a:endParaRPr lang="en-US"/>
        </a:p>
      </dgm:t>
    </dgm:pt>
    <dgm:pt modelId="{24C5DFBD-4CE2-4BF2-AAA0-123D1FD62594}" type="sibTrans" cxnId="{93A6F318-DDB6-4AB6-87A0-9099772F0AD6}">
      <dgm:prSet/>
      <dgm:spPr/>
      <dgm:t>
        <a:bodyPr/>
        <a:lstStyle/>
        <a:p>
          <a:endParaRPr lang="en-US"/>
        </a:p>
      </dgm:t>
    </dgm:pt>
    <dgm:pt modelId="{19505522-37CD-4D65-962C-2B1E76E41AFF}">
      <dgm:prSet/>
      <dgm:spPr/>
      <dgm:t>
        <a:bodyPr/>
        <a:lstStyle/>
        <a:p>
          <a:pPr algn="ctr"/>
          <a:r>
            <a:rPr lang="en-US" dirty="0"/>
            <a:t>All revisions completed</a:t>
          </a:r>
        </a:p>
      </dgm:t>
    </dgm:pt>
    <dgm:pt modelId="{6CA7E3AD-1BFD-4D12-A907-110078663163}" type="parTrans" cxnId="{9DCF10E2-D08A-40E3-9623-D7E3BC8DDC2B}">
      <dgm:prSet/>
      <dgm:spPr/>
      <dgm:t>
        <a:bodyPr/>
        <a:lstStyle/>
        <a:p>
          <a:endParaRPr lang="en-US"/>
        </a:p>
      </dgm:t>
    </dgm:pt>
    <dgm:pt modelId="{1853B937-560E-4408-92A5-CB79B09007B5}" type="sibTrans" cxnId="{9DCF10E2-D08A-40E3-9623-D7E3BC8DDC2B}">
      <dgm:prSet/>
      <dgm:spPr/>
      <dgm:t>
        <a:bodyPr/>
        <a:lstStyle/>
        <a:p>
          <a:endParaRPr lang="en-US"/>
        </a:p>
      </dgm:t>
    </dgm:pt>
    <dgm:pt modelId="{B82A0413-46A4-45C9-8A2B-68889C169E91}">
      <dgm:prSet/>
      <dgm:spPr/>
      <dgm:t>
        <a:bodyPr/>
        <a:lstStyle/>
        <a:p>
          <a:pPr>
            <a:defRPr b="1"/>
          </a:pPr>
          <a:r>
            <a:rPr lang="en-US"/>
            <a:t>July</a:t>
          </a:r>
        </a:p>
      </dgm:t>
    </dgm:pt>
    <dgm:pt modelId="{DF88CDB1-9101-4FC1-8609-F326614B78FE}" type="parTrans" cxnId="{F2669D5E-D357-4CD8-B789-B1A5970D2263}">
      <dgm:prSet/>
      <dgm:spPr/>
      <dgm:t>
        <a:bodyPr/>
        <a:lstStyle/>
        <a:p>
          <a:endParaRPr lang="en-US"/>
        </a:p>
      </dgm:t>
    </dgm:pt>
    <dgm:pt modelId="{F21C1608-C00E-409B-AF72-CE5DF20D605F}" type="sibTrans" cxnId="{F2669D5E-D357-4CD8-B789-B1A5970D2263}">
      <dgm:prSet/>
      <dgm:spPr/>
      <dgm:t>
        <a:bodyPr/>
        <a:lstStyle/>
        <a:p>
          <a:endParaRPr lang="en-US"/>
        </a:p>
      </dgm:t>
    </dgm:pt>
    <dgm:pt modelId="{9DFEDD4B-91FE-463A-A16F-4BFD8DDFF3E1}">
      <dgm:prSet/>
      <dgm:spPr/>
      <dgm:t>
        <a:bodyPr/>
        <a:lstStyle/>
        <a:p>
          <a:pPr algn="ctr"/>
          <a:r>
            <a:rPr lang="en-US" dirty="0"/>
            <a:t>NCRA final recommendations</a:t>
          </a:r>
        </a:p>
      </dgm:t>
    </dgm:pt>
    <dgm:pt modelId="{C0464111-37FC-4C69-B8FE-B7A146953215}" type="parTrans" cxnId="{B33AC66F-C93D-4F46-8246-F377B2579094}">
      <dgm:prSet/>
      <dgm:spPr/>
      <dgm:t>
        <a:bodyPr/>
        <a:lstStyle/>
        <a:p>
          <a:endParaRPr lang="en-US"/>
        </a:p>
      </dgm:t>
    </dgm:pt>
    <dgm:pt modelId="{B9ED4A7F-BEEF-4DE5-8319-C96384C0193F}" type="sibTrans" cxnId="{B33AC66F-C93D-4F46-8246-F377B2579094}">
      <dgm:prSet/>
      <dgm:spPr/>
      <dgm:t>
        <a:bodyPr/>
        <a:lstStyle/>
        <a:p>
          <a:endParaRPr lang="en-US"/>
        </a:p>
      </dgm:t>
    </dgm:pt>
    <dgm:pt modelId="{FE3AD2E7-9734-4E29-B867-95DFA6D1ECF2}">
      <dgm:prSet/>
      <dgm:spPr/>
      <dgm:t>
        <a:bodyPr/>
        <a:lstStyle/>
        <a:p>
          <a:pPr>
            <a:defRPr b="1"/>
          </a:pPr>
          <a:r>
            <a:rPr lang="en-US" dirty="0"/>
            <a:t>Sep. 30/Oct 1</a:t>
          </a:r>
        </a:p>
      </dgm:t>
    </dgm:pt>
    <dgm:pt modelId="{F0FFDB76-6BDA-420B-93F2-CC34AAAF9995}" type="parTrans" cxnId="{1FBAB5F9-333F-45EC-9DF9-A139BC1B09B0}">
      <dgm:prSet/>
      <dgm:spPr/>
      <dgm:t>
        <a:bodyPr/>
        <a:lstStyle/>
        <a:p>
          <a:endParaRPr lang="en-US"/>
        </a:p>
      </dgm:t>
    </dgm:pt>
    <dgm:pt modelId="{3B8CB4A9-85D1-4938-AEBD-32C3B671FE6B}" type="sibTrans" cxnId="{1FBAB5F9-333F-45EC-9DF9-A139BC1B09B0}">
      <dgm:prSet/>
      <dgm:spPr/>
      <dgm:t>
        <a:bodyPr/>
        <a:lstStyle/>
        <a:p>
          <a:endParaRPr lang="en-US"/>
        </a:p>
      </dgm:t>
    </dgm:pt>
    <dgm:pt modelId="{C19D4DB6-DEFB-4429-BD6B-76E7B3859B3D}">
      <dgm:prSet/>
      <dgm:spPr/>
      <dgm:t>
        <a:bodyPr/>
        <a:lstStyle/>
        <a:p>
          <a:pPr algn="ctr"/>
          <a:r>
            <a:rPr lang="en-US" dirty="0"/>
            <a:t>Old project expires/New and renewal projects begin 5-year cycle</a:t>
          </a:r>
        </a:p>
      </dgm:t>
    </dgm:pt>
    <dgm:pt modelId="{83D2C2D6-1117-40A4-99D1-23960DEB9E78}" type="parTrans" cxnId="{9B6A8749-DEF7-43B0-8FF8-6E6C39BF4381}">
      <dgm:prSet/>
      <dgm:spPr/>
      <dgm:t>
        <a:bodyPr/>
        <a:lstStyle/>
        <a:p>
          <a:endParaRPr lang="en-US"/>
        </a:p>
      </dgm:t>
    </dgm:pt>
    <dgm:pt modelId="{67077788-FAF4-4D5D-8057-82AAD3EA13C8}" type="sibTrans" cxnId="{9B6A8749-DEF7-43B0-8FF8-6E6C39BF4381}">
      <dgm:prSet/>
      <dgm:spPr/>
      <dgm:t>
        <a:bodyPr/>
        <a:lstStyle/>
        <a:p>
          <a:endParaRPr lang="en-US"/>
        </a:p>
      </dgm:t>
    </dgm:pt>
    <dgm:pt modelId="{325B7B69-633C-44C0-8C40-F4C8EAEA55C1}" type="pres">
      <dgm:prSet presAssocID="{8D6FB964-839F-4BD9-90AA-52179F6DB582}" presName="root" presStyleCnt="0">
        <dgm:presLayoutVars>
          <dgm:chMax/>
          <dgm:chPref/>
          <dgm:animLvl val="lvl"/>
        </dgm:presLayoutVars>
      </dgm:prSet>
      <dgm:spPr/>
    </dgm:pt>
    <dgm:pt modelId="{1D6E2DFD-DD37-4EB2-BA5A-CC745945773F}" type="pres">
      <dgm:prSet presAssocID="{8D6FB964-839F-4BD9-90AA-52179F6DB582}" presName="divider" presStyleLbl="fgAcc1" presStyleIdx="0" presStyleCnt="1"/>
      <dgm:spPr/>
    </dgm:pt>
    <dgm:pt modelId="{E9DD7300-35AB-4307-BEEE-3B4F937C4302}" type="pres">
      <dgm:prSet presAssocID="{8D6FB964-839F-4BD9-90AA-52179F6DB582}" presName="nodes" presStyleCnt="0">
        <dgm:presLayoutVars>
          <dgm:chMax/>
          <dgm:chPref/>
          <dgm:animLvl val="lvl"/>
        </dgm:presLayoutVars>
      </dgm:prSet>
      <dgm:spPr/>
    </dgm:pt>
    <dgm:pt modelId="{265D34D7-6F72-452B-A973-CA900B13BFEA}" type="pres">
      <dgm:prSet presAssocID="{7A2444B2-9363-4F96-98B9-5932A1BE3561}" presName="composite" presStyleCnt="0"/>
      <dgm:spPr/>
    </dgm:pt>
    <dgm:pt modelId="{B79B0601-9B42-4770-8BBF-D391BD1C38EC}" type="pres">
      <dgm:prSet presAssocID="{7A2444B2-9363-4F96-98B9-5932A1BE3561}" presName="L1TextContainer" presStyleLbl="alignNode1" presStyleIdx="0" presStyleCnt="10">
        <dgm:presLayoutVars>
          <dgm:chMax val="1"/>
          <dgm:chPref val="1"/>
          <dgm:bulletEnabled val="1"/>
        </dgm:presLayoutVars>
      </dgm:prSet>
      <dgm:spPr/>
    </dgm:pt>
    <dgm:pt modelId="{76877F29-8152-415D-BF78-24917F1ADD1C}" type="pres">
      <dgm:prSet presAssocID="{7A2444B2-9363-4F96-98B9-5932A1BE3561}" presName="L2TextContainerWrapper" presStyleCnt="0">
        <dgm:presLayoutVars>
          <dgm:bulletEnabled val="1"/>
        </dgm:presLayoutVars>
      </dgm:prSet>
      <dgm:spPr/>
    </dgm:pt>
    <dgm:pt modelId="{CBC16CA4-B5FB-473F-8E96-B56D9458AE15}" type="pres">
      <dgm:prSet presAssocID="{7A2444B2-9363-4F96-98B9-5932A1BE3561}" presName="L2TextContainer" presStyleLbl="bgAccFollowNode1" presStyleIdx="0" presStyleCnt="10"/>
      <dgm:spPr/>
    </dgm:pt>
    <dgm:pt modelId="{7F70FCBA-9657-47E7-94AD-EBC25F47FADC}" type="pres">
      <dgm:prSet presAssocID="{7A2444B2-9363-4F96-98B9-5932A1BE3561}" presName="FlexibleEmptyPlaceHolder" presStyleCnt="0"/>
      <dgm:spPr/>
    </dgm:pt>
    <dgm:pt modelId="{FA584C7C-A149-4936-A6F2-E187DD5EC999}" type="pres">
      <dgm:prSet presAssocID="{7A2444B2-9363-4F96-98B9-5932A1BE3561}" presName="ConnectLine" presStyleLbl="sibTrans1D1" presStyleIdx="0" presStyleCnt="10"/>
      <dgm:spPr/>
    </dgm:pt>
    <dgm:pt modelId="{2A07FCAD-DA9C-4B91-8C3B-27802DD78FC6}" type="pres">
      <dgm:prSet presAssocID="{7A2444B2-9363-4F96-98B9-5932A1BE3561}" presName="ConnectorPoint" presStyleLbl="node1" presStyleIdx="0" presStyleCnt="10"/>
      <dgm:spPr>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gm:spPr>
    </dgm:pt>
    <dgm:pt modelId="{DFE6495E-1581-419C-9BF1-EF55C8E83E1B}" type="pres">
      <dgm:prSet presAssocID="{7A2444B2-9363-4F96-98B9-5932A1BE3561}" presName="EmptyPlaceHolder" presStyleCnt="0"/>
      <dgm:spPr/>
    </dgm:pt>
    <dgm:pt modelId="{A7C228DC-FDB3-45FF-9290-3382A046ABBE}" type="pres">
      <dgm:prSet presAssocID="{66A83A71-082A-4805-949D-A0CD88988BA8}" presName="spaceBetweenRectangles" presStyleCnt="0"/>
      <dgm:spPr/>
    </dgm:pt>
    <dgm:pt modelId="{3E4127E5-2248-470D-932B-8FF8DF74D72F}" type="pres">
      <dgm:prSet presAssocID="{5292EC00-24C4-4D77-A72F-EDE098229744}" presName="composite" presStyleCnt="0"/>
      <dgm:spPr/>
    </dgm:pt>
    <dgm:pt modelId="{8A2C7CFA-7F95-4097-BCE4-1D1B2D5A9653}" type="pres">
      <dgm:prSet presAssocID="{5292EC00-24C4-4D77-A72F-EDE098229744}" presName="L1TextContainer" presStyleLbl="alignNode1" presStyleIdx="1" presStyleCnt="10">
        <dgm:presLayoutVars>
          <dgm:chMax val="1"/>
          <dgm:chPref val="1"/>
          <dgm:bulletEnabled val="1"/>
        </dgm:presLayoutVars>
      </dgm:prSet>
      <dgm:spPr/>
    </dgm:pt>
    <dgm:pt modelId="{20F35A07-D18F-4E3E-81B0-F4547FBE0C2B}" type="pres">
      <dgm:prSet presAssocID="{5292EC00-24C4-4D77-A72F-EDE098229744}" presName="L2TextContainerWrapper" presStyleCnt="0">
        <dgm:presLayoutVars>
          <dgm:bulletEnabled val="1"/>
        </dgm:presLayoutVars>
      </dgm:prSet>
      <dgm:spPr/>
    </dgm:pt>
    <dgm:pt modelId="{16C750B0-6B77-4652-9AC4-3913E9C931BC}" type="pres">
      <dgm:prSet presAssocID="{5292EC00-24C4-4D77-A72F-EDE098229744}" presName="L2TextContainer" presStyleLbl="bgAccFollowNode1" presStyleIdx="1" presStyleCnt="10"/>
      <dgm:spPr/>
    </dgm:pt>
    <dgm:pt modelId="{BFFF546F-FD28-4C41-BF6C-A3F04C901DE6}" type="pres">
      <dgm:prSet presAssocID="{5292EC00-24C4-4D77-A72F-EDE098229744}" presName="FlexibleEmptyPlaceHolder" presStyleCnt="0"/>
      <dgm:spPr/>
    </dgm:pt>
    <dgm:pt modelId="{EB3F0605-625C-47D1-9576-49C77E9FEEED}" type="pres">
      <dgm:prSet presAssocID="{5292EC00-24C4-4D77-A72F-EDE098229744}" presName="ConnectLine" presStyleLbl="sibTrans1D1" presStyleIdx="1" presStyleCnt="10"/>
      <dgm:spPr/>
    </dgm:pt>
    <dgm:pt modelId="{144F85FE-BAD9-4B07-AF09-7C254C7C6A2C}" type="pres">
      <dgm:prSet presAssocID="{5292EC00-24C4-4D77-A72F-EDE098229744}" presName="ConnectorPoint" presStyleLbl="node1" presStyleIdx="1" presStyleCnt="10"/>
      <dgm:spPr>
        <a:solidFill>
          <a:schemeClr val="accent2">
            <a:hueOff val="-824963"/>
            <a:satOff val="269"/>
            <a:lumOff val="-240"/>
            <a:alphaOff val="0"/>
          </a:schemeClr>
        </a:solidFill>
        <a:ln w="6350" cap="flat" cmpd="sng" algn="ctr">
          <a:solidFill>
            <a:schemeClr val="lt1">
              <a:hueOff val="0"/>
              <a:satOff val="0"/>
              <a:lumOff val="0"/>
              <a:alphaOff val="0"/>
            </a:schemeClr>
          </a:solidFill>
          <a:prstDash val="solid"/>
        </a:ln>
        <a:effectLst/>
      </dgm:spPr>
    </dgm:pt>
    <dgm:pt modelId="{D9A6BA40-9CF8-41B3-864F-5DCFB451DEC5}" type="pres">
      <dgm:prSet presAssocID="{5292EC00-24C4-4D77-A72F-EDE098229744}" presName="EmptyPlaceHolder" presStyleCnt="0"/>
      <dgm:spPr/>
    </dgm:pt>
    <dgm:pt modelId="{97A2D421-FABB-4E92-9866-CE8E7A8F40EC}" type="pres">
      <dgm:prSet presAssocID="{166CC576-2963-4CD8-A585-9829FD41E456}" presName="spaceBetweenRectangles" presStyleCnt="0"/>
      <dgm:spPr/>
    </dgm:pt>
    <dgm:pt modelId="{1EE80DF4-75F3-436E-AC68-3AF4B976FD98}" type="pres">
      <dgm:prSet presAssocID="{B0A09CFC-77AE-4CCD-8C6A-AC821BEF9FBD}" presName="composite" presStyleCnt="0"/>
      <dgm:spPr/>
    </dgm:pt>
    <dgm:pt modelId="{AC5C51EC-121A-4DA2-BAB8-0ACFA2632823}" type="pres">
      <dgm:prSet presAssocID="{B0A09CFC-77AE-4CCD-8C6A-AC821BEF9FBD}" presName="L1TextContainer" presStyleLbl="alignNode1" presStyleIdx="2" presStyleCnt="10">
        <dgm:presLayoutVars>
          <dgm:chMax val="1"/>
          <dgm:chPref val="1"/>
          <dgm:bulletEnabled val="1"/>
        </dgm:presLayoutVars>
      </dgm:prSet>
      <dgm:spPr/>
    </dgm:pt>
    <dgm:pt modelId="{CF15BFCF-0896-4D6B-B264-696F0D3D574C}" type="pres">
      <dgm:prSet presAssocID="{B0A09CFC-77AE-4CCD-8C6A-AC821BEF9FBD}" presName="L2TextContainerWrapper" presStyleCnt="0">
        <dgm:presLayoutVars>
          <dgm:bulletEnabled val="1"/>
        </dgm:presLayoutVars>
      </dgm:prSet>
      <dgm:spPr/>
    </dgm:pt>
    <dgm:pt modelId="{8DFB5914-EAD0-4248-BD31-FBDD0C12CF59}" type="pres">
      <dgm:prSet presAssocID="{B0A09CFC-77AE-4CCD-8C6A-AC821BEF9FBD}" presName="L2TextContainer" presStyleLbl="bgAccFollowNode1" presStyleIdx="2" presStyleCnt="10"/>
      <dgm:spPr/>
    </dgm:pt>
    <dgm:pt modelId="{F0CCB907-A4D7-4AF1-BBBC-38FC2F90CC19}" type="pres">
      <dgm:prSet presAssocID="{B0A09CFC-77AE-4CCD-8C6A-AC821BEF9FBD}" presName="FlexibleEmptyPlaceHolder" presStyleCnt="0"/>
      <dgm:spPr/>
    </dgm:pt>
    <dgm:pt modelId="{58C5A185-05FA-4F4F-832C-A7263C581EAA}" type="pres">
      <dgm:prSet presAssocID="{B0A09CFC-77AE-4CCD-8C6A-AC821BEF9FBD}" presName="ConnectLine" presStyleLbl="sibTrans1D1" presStyleIdx="2" presStyleCnt="10"/>
      <dgm:spPr/>
    </dgm:pt>
    <dgm:pt modelId="{7C2DF5F5-CAF3-4564-85DA-21D82B929010}" type="pres">
      <dgm:prSet presAssocID="{B0A09CFC-77AE-4CCD-8C6A-AC821BEF9FBD}" presName="ConnectorPoint" presStyleLbl="node1" presStyleIdx="2" presStyleCnt="10"/>
      <dgm:spPr>
        <a:solidFill>
          <a:schemeClr val="accent2">
            <a:hueOff val="-1649926"/>
            <a:satOff val="538"/>
            <a:lumOff val="-479"/>
            <a:alphaOff val="0"/>
          </a:schemeClr>
        </a:solidFill>
        <a:ln w="6350" cap="flat" cmpd="sng" algn="ctr">
          <a:solidFill>
            <a:schemeClr val="lt1">
              <a:hueOff val="0"/>
              <a:satOff val="0"/>
              <a:lumOff val="0"/>
              <a:alphaOff val="0"/>
            </a:schemeClr>
          </a:solidFill>
          <a:prstDash val="solid"/>
        </a:ln>
        <a:effectLst/>
      </dgm:spPr>
    </dgm:pt>
    <dgm:pt modelId="{080FCA97-F77D-4C60-8F33-B156E66B483B}" type="pres">
      <dgm:prSet presAssocID="{B0A09CFC-77AE-4CCD-8C6A-AC821BEF9FBD}" presName="EmptyPlaceHolder" presStyleCnt="0"/>
      <dgm:spPr/>
    </dgm:pt>
    <dgm:pt modelId="{1E1E658C-2F38-455D-B501-FAA0D86251C3}" type="pres">
      <dgm:prSet presAssocID="{0FED0F20-1CC6-4ADE-8299-A630F8D958A8}" presName="spaceBetweenRectangles" presStyleCnt="0"/>
      <dgm:spPr/>
    </dgm:pt>
    <dgm:pt modelId="{E6C2A7F7-B8B4-44E9-9B3B-46078A0C8584}" type="pres">
      <dgm:prSet presAssocID="{132190C6-433E-407E-8EC7-BE2DE1AB4D07}" presName="composite" presStyleCnt="0"/>
      <dgm:spPr/>
    </dgm:pt>
    <dgm:pt modelId="{FE08D8A2-C4A2-40BA-A4A7-3E7FC0EA546E}" type="pres">
      <dgm:prSet presAssocID="{132190C6-433E-407E-8EC7-BE2DE1AB4D07}" presName="L1TextContainer" presStyleLbl="alignNode1" presStyleIdx="3" presStyleCnt="10">
        <dgm:presLayoutVars>
          <dgm:chMax val="1"/>
          <dgm:chPref val="1"/>
          <dgm:bulletEnabled val="1"/>
        </dgm:presLayoutVars>
      </dgm:prSet>
      <dgm:spPr/>
    </dgm:pt>
    <dgm:pt modelId="{F7DDBB7C-0044-4766-A115-ADB58B1369CD}" type="pres">
      <dgm:prSet presAssocID="{132190C6-433E-407E-8EC7-BE2DE1AB4D07}" presName="L2TextContainerWrapper" presStyleCnt="0">
        <dgm:presLayoutVars>
          <dgm:bulletEnabled val="1"/>
        </dgm:presLayoutVars>
      </dgm:prSet>
      <dgm:spPr/>
    </dgm:pt>
    <dgm:pt modelId="{2E91A6DF-ECF9-44F1-B4A8-86DE4552C0BE}" type="pres">
      <dgm:prSet presAssocID="{132190C6-433E-407E-8EC7-BE2DE1AB4D07}" presName="L2TextContainer" presStyleLbl="bgAccFollowNode1" presStyleIdx="3" presStyleCnt="10"/>
      <dgm:spPr/>
    </dgm:pt>
    <dgm:pt modelId="{6A771F0E-3D60-4FBD-B7FA-218E10726E24}" type="pres">
      <dgm:prSet presAssocID="{132190C6-433E-407E-8EC7-BE2DE1AB4D07}" presName="FlexibleEmptyPlaceHolder" presStyleCnt="0"/>
      <dgm:spPr/>
    </dgm:pt>
    <dgm:pt modelId="{A103242E-11A8-4A4B-85F4-6A98CEBAC34C}" type="pres">
      <dgm:prSet presAssocID="{132190C6-433E-407E-8EC7-BE2DE1AB4D07}" presName="ConnectLine" presStyleLbl="sibTrans1D1" presStyleIdx="3" presStyleCnt="10"/>
      <dgm:spPr/>
    </dgm:pt>
    <dgm:pt modelId="{A3BD29DE-1A21-40AC-877E-71C66B44AC2D}" type="pres">
      <dgm:prSet presAssocID="{132190C6-433E-407E-8EC7-BE2DE1AB4D07}" presName="ConnectorPoint" presStyleLbl="node1" presStyleIdx="3" presStyleCnt="10"/>
      <dgm:spPr>
        <a:solidFill>
          <a:schemeClr val="accent2">
            <a:hueOff val="-2474889"/>
            <a:satOff val="807"/>
            <a:lumOff val="-719"/>
            <a:alphaOff val="0"/>
          </a:schemeClr>
        </a:solidFill>
        <a:ln w="6350" cap="flat" cmpd="sng" algn="ctr">
          <a:solidFill>
            <a:schemeClr val="lt1">
              <a:hueOff val="0"/>
              <a:satOff val="0"/>
              <a:lumOff val="0"/>
              <a:alphaOff val="0"/>
            </a:schemeClr>
          </a:solidFill>
          <a:prstDash val="solid"/>
        </a:ln>
        <a:effectLst/>
      </dgm:spPr>
    </dgm:pt>
    <dgm:pt modelId="{13094A42-5C11-4DF3-AD82-F1ABFD58A1C3}" type="pres">
      <dgm:prSet presAssocID="{132190C6-433E-407E-8EC7-BE2DE1AB4D07}" presName="EmptyPlaceHolder" presStyleCnt="0"/>
      <dgm:spPr/>
    </dgm:pt>
    <dgm:pt modelId="{77BAE2DE-D6E1-4E24-A62F-C0574EB24F75}" type="pres">
      <dgm:prSet presAssocID="{6888C647-F6EF-4FAD-8C77-7CC84B3D7017}" presName="spaceBetweenRectangles" presStyleCnt="0"/>
      <dgm:spPr/>
    </dgm:pt>
    <dgm:pt modelId="{DA4E9B4F-3D9F-4AAC-BDA8-B77C4B351A20}" type="pres">
      <dgm:prSet presAssocID="{50453EA8-A8EA-4B1D-B116-CD48161CAE12}" presName="composite" presStyleCnt="0"/>
      <dgm:spPr/>
    </dgm:pt>
    <dgm:pt modelId="{97325B91-BB6A-40D7-8B6E-4A2DE38797C6}" type="pres">
      <dgm:prSet presAssocID="{50453EA8-A8EA-4B1D-B116-CD48161CAE12}" presName="L1TextContainer" presStyleLbl="alignNode1" presStyleIdx="4" presStyleCnt="10">
        <dgm:presLayoutVars>
          <dgm:chMax val="1"/>
          <dgm:chPref val="1"/>
          <dgm:bulletEnabled val="1"/>
        </dgm:presLayoutVars>
      </dgm:prSet>
      <dgm:spPr/>
    </dgm:pt>
    <dgm:pt modelId="{B5E7F585-5C00-4467-A9B1-F495A74CED5F}" type="pres">
      <dgm:prSet presAssocID="{50453EA8-A8EA-4B1D-B116-CD48161CAE12}" presName="L2TextContainerWrapper" presStyleCnt="0">
        <dgm:presLayoutVars>
          <dgm:bulletEnabled val="1"/>
        </dgm:presLayoutVars>
      </dgm:prSet>
      <dgm:spPr/>
    </dgm:pt>
    <dgm:pt modelId="{6A012BAE-9683-433F-8471-B8CDA3E3A0CE}" type="pres">
      <dgm:prSet presAssocID="{50453EA8-A8EA-4B1D-B116-CD48161CAE12}" presName="L2TextContainer" presStyleLbl="bgAccFollowNode1" presStyleIdx="4" presStyleCnt="10"/>
      <dgm:spPr/>
    </dgm:pt>
    <dgm:pt modelId="{9AC43D74-9AD6-41F5-8F46-A78D6C629B9C}" type="pres">
      <dgm:prSet presAssocID="{50453EA8-A8EA-4B1D-B116-CD48161CAE12}" presName="FlexibleEmptyPlaceHolder" presStyleCnt="0"/>
      <dgm:spPr/>
    </dgm:pt>
    <dgm:pt modelId="{07D54ACC-E1C1-4442-B5FB-AB342A801DF7}" type="pres">
      <dgm:prSet presAssocID="{50453EA8-A8EA-4B1D-B116-CD48161CAE12}" presName="ConnectLine" presStyleLbl="sibTrans1D1" presStyleIdx="4" presStyleCnt="10"/>
      <dgm:spPr/>
    </dgm:pt>
    <dgm:pt modelId="{525C1898-94BC-4B96-B72D-6D4A9FCA449D}" type="pres">
      <dgm:prSet presAssocID="{50453EA8-A8EA-4B1D-B116-CD48161CAE12}" presName="ConnectorPoint" presStyleLbl="node1" presStyleIdx="4" presStyleCnt="10"/>
      <dgm:spPr>
        <a:solidFill>
          <a:schemeClr val="accent2">
            <a:hueOff val="-3299852"/>
            <a:satOff val="1076"/>
            <a:lumOff val="-959"/>
            <a:alphaOff val="0"/>
          </a:schemeClr>
        </a:solidFill>
        <a:ln w="6350" cap="flat" cmpd="sng" algn="ctr">
          <a:solidFill>
            <a:schemeClr val="lt1">
              <a:hueOff val="0"/>
              <a:satOff val="0"/>
              <a:lumOff val="0"/>
              <a:alphaOff val="0"/>
            </a:schemeClr>
          </a:solidFill>
          <a:prstDash val="solid"/>
        </a:ln>
        <a:effectLst/>
      </dgm:spPr>
    </dgm:pt>
    <dgm:pt modelId="{608DFE24-8007-4870-9ABD-6444755E37CE}" type="pres">
      <dgm:prSet presAssocID="{50453EA8-A8EA-4B1D-B116-CD48161CAE12}" presName="EmptyPlaceHolder" presStyleCnt="0"/>
      <dgm:spPr/>
    </dgm:pt>
    <dgm:pt modelId="{32615045-3075-41F4-951D-A357DD7646A7}" type="pres">
      <dgm:prSet presAssocID="{B8CF6713-98B7-4275-869F-07CF1778F05D}" presName="spaceBetweenRectangles" presStyleCnt="0"/>
      <dgm:spPr/>
    </dgm:pt>
    <dgm:pt modelId="{4139A033-F463-454A-A392-98288D101A6E}" type="pres">
      <dgm:prSet presAssocID="{9EF157AE-8041-44D0-9CB7-FB6D6C851C1F}" presName="composite" presStyleCnt="0"/>
      <dgm:spPr/>
    </dgm:pt>
    <dgm:pt modelId="{15117A54-2AA0-4FED-8BA0-06441949C40E}" type="pres">
      <dgm:prSet presAssocID="{9EF157AE-8041-44D0-9CB7-FB6D6C851C1F}" presName="L1TextContainer" presStyleLbl="alignNode1" presStyleIdx="5" presStyleCnt="10">
        <dgm:presLayoutVars>
          <dgm:chMax val="1"/>
          <dgm:chPref val="1"/>
          <dgm:bulletEnabled val="1"/>
        </dgm:presLayoutVars>
      </dgm:prSet>
      <dgm:spPr/>
    </dgm:pt>
    <dgm:pt modelId="{7582427E-BC55-4081-889A-A1C914CFDEC7}" type="pres">
      <dgm:prSet presAssocID="{9EF157AE-8041-44D0-9CB7-FB6D6C851C1F}" presName="L2TextContainerWrapper" presStyleCnt="0">
        <dgm:presLayoutVars>
          <dgm:bulletEnabled val="1"/>
        </dgm:presLayoutVars>
      </dgm:prSet>
      <dgm:spPr/>
    </dgm:pt>
    <dgm:pt modelId="{EB61D9B7-9D62-4471-ABF9-5DA6C18C4BCB}" type="pres">
      <dgm:prSet presAssocID="{9EF157AE-8041-44D0-9CB7-FB6D6C851C1F}" presName="L2TextContainer" presStyleLbl="bgAccFollowNode1" presStyleIdx="5" presStyleCnt="10"/>
      <dgm:spPr/>
    </dgm:pt>
    <dgm:pt modelId="{F02EEEAC-C537-4918-ADC7-DE6BB83578F3}" type="pres">
      <dgm:prSet presAssocID="{9EF157AE-8041-44D0-9CB7-FB6D6C851C1F}" presName="FlexibleEmptyPlaceHolder" presStyleCnt="0"/>
      <dgm:spPr/>
    </dgm:pt>
    <dgm:pt modelId="{BCAC979C-099B-44EC-A7B4-3662894CB159}" type="pres">
      <dgm:prSet presAssocID="{9EF157AE-8041-44D0-9CB7-FB6D6C851C1F}" presName="ConnectLine" presStyleLbl="sibTrans1D1" presStyleIdx="5" presStyleCnt="10"/>
      <dgm:spPr/>
    </dgm:pt>
    <dgm:pt modelId="{1B41D49D-F956-47BF-A81B-BF602A49306A}" type="pres">
      <dgm:prSet presAssocID="{9EF157AE-8041-44D0-9CB7-FB6D6C851C1F}" presName="ConnectorPoint" presStyleLbl="node1" presStyleIdx="5" presStyleCnt="10"/>
      <dgm:spPr>
        <a:solidFill>
          <a:schemeClr val="accent2">
            <a:hueOff val="-4124816"/>
            <a:satOff val="1346"/>
            <a:lumOff val="-1198"/>
            <a:alphaOff val="0"/>
          </a:schemeClr>
        </a:solidFill>
        <a:ln w="6350" cap="flat" cmpd="sng" algn="ctr">
          <a:solidFill>
            <a:schemeClr val="lt1">
              <a:hueOff val="0"/>
              <a:satOff val="0"/>
              <a:lumOff val="0"/>
              <a:alphaOff val="0"/>
            </a:schemeClr>
          </a:solidFill>
          <a:prstDash val="solid"/>
        </a:ln>
        <a:effectLst/>
      </dgm:spPr>
    </dgm:pt>
    <dgm:pt modelId="{E8619718-81DE-417E-A485-068D392B0330}" type="pres">
      <dgm:prSet presAssocID="{9EF157AE-8041-44D0-9CB7-FB6D6C851C1F}" presName="EmptyPlaceHolder" presStyleCnt="0"/>
      <dgm:spPr/>
    </dgm:pt>
    <dgm:pt modelId="{1C213C1B-E1F4-47BC-8381-D1F8D23464E9}" type="pres">
      <dgm:prSet presAssocID="{BF26EA99-50A1-40A9-913B-139B9EA05F18}" presName="spaceBetweenRectangles" presStyleCnt="0"/>
      <dgm:spPr/>
    </dgm:pt>
    <dgm:pt modelId="{640F1E64-E400-41B1-9735-E3C4BC0A33E6}" type="pres">
      <dgm:prSet presAssocID="{C1B0D03D-DD0B-4972-A7C0-5F6571AED9C6}" presName="composite" presStyleCnt="0"/>
      <dgm:spPr/>
    </dgm:pt>
    <dgm:pt modelId="{8F5FE88D-B1CF-4C5D-AE13-66F5A8C55198}" type="pres">
      <dgm:prSet presAssocID="{C1B0D03D-DD0B-4972-A7C0-5F6571AED9C6}" presName="L1TextContainer" presStyleLbl="alignNode1" presStyleIdx="6" presStyleCnt="10">
        <dgm:presLayoutVars>
          <dgm:chMax val="1"/>
          <dgm:chPref val="1"/>
          <dgm:bulletEnabled val="1"/>
        </dgm:presLayoutVars>
      </dgm:prSet>
      <dgm:spPr/>
    </dgm:pt>
    <dgm:pt modelId="{45F9E66B-0AD8-4568-BD78-CC929FFFD535}" type="pres">
      <dgm:prSet presAssocID="{C1B0D03D-DD0B-4972-A7C0-5F6571AED9C6}" presName="L2TextContainerWrapper" presStyleCnt="0">
        <dgm:presLayoutVars>
          <dgm:bulletEnabled val="1"/>
        </dgm:presLayoutVars>
      </dgm:prSet>
      <dgm:spPr/>
    </dgm:pt>
    <dgm:pt modelId="{7F241703-E68A-4474-A72C-81A74CC89E41}" type="pres">
      <dgm:prSet presAssocID="{C1B0D03D-DD0B-4972-A7C0-5F6571AED9C6}" presName="L2TextContainer" presStyleLbl="bgAccFollowNode1" presStyleIdx="6" presStyleCnt="10"/>
      <dgm:spPr/>
    </dgm:pt>
    <dgm:pt modelId="{2F9A4AE2-7F87-4F2B-938C-347A1D0BD2BD}" type="pres">
      <dgm:prSet presAssocID="{C1B0D03D-DD0B-4972-A7C0-5F6571AED9C6}" presName="FlexibleEmptyPlaceHolder" presStyleCnt="0"/>
      <dgm:spPr/>
    </dgm:pt>
    <dgm:pt modelId="{E8CC752B-4C49-47B7-B17B-6E93DFA9675C}" type="pres">
      <dgm:prSet presAssocID="{C1B0D03D-DD0B-4972-A7C0-5F6571AED9C6}" presName="ConnectLine" presStyleLbl="sibTrans1D1" presStyleIdx="6" presStyleCnt="10"/>
      <dgm:spPr/>
    </dgm:pt>
    <dgm:pt modelId="{0E55233B-AB25-45EA-ACC1-E999629803E0}" type="pres">
      <dgm:prSet presAssocID="{C1B0D03D-DD0B-4972-A7C0-5F6571AED9C6}" presName="ConnectorPoint" presStyleLbl="node1" presStyleIdx="6" presStyleCnt="10"/>
      <dgm:spPr>
        <a:solidFill>
          <a:schemeClr val="accent2">
            <a:hueOff val="-4949778"/>
            <a:satOff val="1615"/>
            <a:lumOff val="-1438"/>
            <a:alphaOff val="0"/>
          </a:schemeClr>
        </a:solidFill>
        <a:ln w="6350" cap="flat" cmpd="sng" algn="ctr">
          <a:solidFill>
            <a:schemeClr val="lt1">
              <a:hueOff val="0"/>
              <a:satOff val="0"/>
              <a:lumOff val="0"/>
              <a:alphaOff val="0"/>
            </a:schemeClr>
          </a:solidFill>
          <a:prstDash val="solid"/>
        </a:ln>
        <a:effectLst/>
      </dgm:spPr>
    </dgm:pt>
    <dgm:pt modelId="{18BBC399-E11D-40D1-90E7-B3A433215BCA}" type="pres">
      <dgm:prSet presAssocID="{C1B0D03D-DD0B-4972-A7C0-5F6571AED9C6}" presName="EmptyPlaceHolder" presStyleCnt="0"/>
      <dgm:spPr/>
    </dgm:pt>
    <dgm:pt modelId="{666B8DFC-8DA3-4DDD-A88C-B4F6F9F886B7}" type="pres">
      <dgm:prSet presAssocID="{0F9EB821-9603-4A18-95F5-D4C978C5C500}" presName="spaceBetweenRectangles" presStyleCnt="0"/>
      <dgm:spPr/>
    </dgm:pt>
    <dgm:pt modelId="{F6483E29-A5C7-423B-A32A-DDFB8323A82C}" type="pres">
      <dgm:prSet presAssocID="{51BB819A-5E28-4A17-BC45-CA14EA3A4C37}" presName="composite" presStyleCnt="0"/>
      <dgm:spPr/>
    </dgm:pt>
    <dgm:pt modelId="{DD04EB9B-0F90-4E7E-A761-B28AB51B6A20}" type="pres">
      <dgm:prSet presAssocID="{51BB819A-5E28-4A17-BC45-CA14EA3A4C37}" presName="L1TextContainer" presStyleLbl="alignNode1" presStyleIdx="7" presStyleCnt="10">
        <dgm:presLayoutVars>
          <dgm:chMax val="1"/>
          <dgm:chPref val="1"/>
          <dgm:bulletEnabled val="1"/>
        </dgm:presLayoutVars>
      </dgm:prSet>
      <dgm:spPr/>
    </dgm:pt>
    <dgm:pt modelId="{6E46B990-0ED1-400D-BA68-0C6E4679A31B}" type="pres">
      <dgm:prSet presAssocID="{51BB819A-5E28-4A17-BC45-CA14EA3A4C37}" presName="L2TextContainerWrapper" presStyleCnt="0">
        <dgm:presLayoutVars>
          <dgm:bulletEnabled val="1"/>
        </dgm:presLayoutVars>
      </dgm:prSet>
      <dgm:spPr/>
    </dgm:pt>
    <dgm:pt modelId="{691490B7-FB5A-468B-B43E-5D2BB44653A0}" type="pres">
      <dgm:prSet presAssocID="{51BB819A-5E28-4A17-BC45-CA14EA3A4C37}" presName="L2TextContainer" presStyleLbl="bgAccFollowNode1" presStyleIdx="7" presStyleCnt="10"/>
      <dgm:spPr/>
    </dgm:pt>
    <dgm:pt modelId="{83F49237-8313-4BBD-B3C2-13605302B369}" type="pres">
      <dgm:prSet presAssocID="{51BB819A-5E28-4A17-BC45-CA14EA3A4C37}" presName="FlexibleEmptyPlaceHolder" presStyleCnt="0"/>
      <dgm:spPr/>
    </dgm:pt>
    <dgm:pt modelId="{58C9EB1C-495C-46EA-8277-021A0778EB2D}" type="pres">
      <dgm:prSet presAssocID="{51BB819A-5E28-4A17-BC45-CA14EA3A4C37}" presName="ConnectLine" presStyleLbl="sibTrans1D1" presStyleIdx="7" presStyleCnt="10"/>
      <dgm:spPr/>
    </dgm:pt>
    <dgm:pt modelId="{E15D7A5D-9BC3-4A46-84B3-5676C3A5B30A}" type="pres">
      <dgm:prSet presAssocID="{51BB819A-5E28-4A17-BC45-CA14EA3A4C37}" presName="ConnectorPoint" presStyleLbl="node1" presStyleIdx="7" presStyleCnt="10"/>
      <dgm:spPr>
        <a:solidFill>
          <a:schemeClr val="accent2">
            <a:hueOff val="-5774742"/>
            <a:satOff val="1884"/>
            <a:lumOff val="-1678"/>
            <a:alphaOff val="0"/>
          </a:schemeClr>
        </a:solidFill>
        <a:ln w="6350" cap="flat" cmpd="sng" algn="ctr">
          <a:solidFill>
            <a:schemeClr val="lt1">
              <a:hueOff val="0"/>
              <a:satOff val="0"/>
              <a:lumOff val="0"/>
              <a:alphaOff val="0"/>
            </a:schemeClr>
          </a:solidFill>
          <a:prstDash val="solid"/>
        </a:ln>
        <a:effectLst/>
      </dgm:spPr>
    </dgm:pt>
    <dgm:pt modelId="{61BD2CB6-F1F5-4C10-A872-6752FDFCE585}" type="pres">
      <dgm:prSet presAssocID="{51BB819A-5E28-4A17-BC45-CA14EA3A4C37}" presName="EmptyPlaceHolder" presStyleCnt="0"/>
      <dgm:spPr/>
    </dgm:pt>
    <dgm:pt modelId="{50A04B3D-2902-4C5F-BFA5-2ED9AF6C4CCA}" type="pres">
      <dgm:prSet presAssocID="{24C5DFBD-4CE2-4BF2-AAA0-123D1FD62594}" presName="spaceBetweenRectangles" presStyleCnt="0"/>
      <dgm:spPr/>
    </dgm:pt>
    <dgm:pt modelId="{2F8FF172-EB89-4269-B9D4-EC4768A5DE66}" type="pres">
      <dgm:prSet presAssocID="{B82A0413-46A4-45C9-8A2B-68889C169E91}" presName="composite" presStyleCnt="0"/>
      <dgm:spPr/>
    </dgm:pt>
    <dgm:pt modelId="{00C64EE8-674A-4871-AA8D-8F0F89847D9C}" type="pres">
      <dgm:prSet presAssocID="{B82A0413-46A4-45C9-8A2B-68889C169E91}" presName="L1TextContainer" presStyleLbl="alignNode1" presStyleIdx="8" presStyleCnt="10">
        <dgm:presLayoutVars>
          <dgm:chMax val="1"/>
          <dgm:chPref val="1"/>
          <dgm:bulletEnabled val="1"/>
        </dgm:presLayoutVars>
      </dgm:prSet>
      <dgm:spPr/>
    </dgm:pt>
    <dgm:pt modelId="{FA469FA6-0658-4DC8-8DEA-B3BDFEE39373}" type="pres">
      <dgm:prSet presAssocID="{B82A0413-46A4-45C9-8A2B-68889C169E91}" presName="L2TextContainerWrapper" presStyleCnt="0">
        <dgm:presLayoutVars>
          <dgm:bulletEnabled val="1"/>
        </dgm:presLayoutVars>
      </dgm:prSet>
      <dgm:spPr/>
    </dgm:pt>
    <dgm:pt modelId="{40FB26E1-D370-4FA5-B858-AC2187482B18}" type="pres">
      <dgm:prSet presAssocID="{B82A0413-46A4-45C9-8A2B-68889C169E91}" presName="L2TextContainer" presStyleLbl="bgAccFollowNode1" presStyleIdx="8" presStyleCnt="10"/>
      <dgm:spPr/>
    </dgm:pt>
    <dgm:pt modelId="{3B5DE0F2-8B02-4BFE-BB5F-10F7F49ED288}" type="pres">
      <dgm:prSet presAssocID="{B82A0413-46A4-45C9-8A2B-68889C169E91}" presName="FlexibleEmptyPlaceHolder" presStyleCnt="0"/>
      <dgm:spPr/>
    </dgm:pt>
    <dgm:pt modelId="{1C1F2056-7127-435E-9FD8-AE5D01934974}" type="pres">
      <dgm:prSet presAssocID="{B82A0413-46A4-45C9-8A2B-68889C169E91}" presName="ConnectLine" presStyleLbl="sibTrans1D1" presStyleIdx="8" presStyleCnt="10"/>
      <dgm:spPr/>
    </dgm:pt>
    <dgm:pt modelId="{9ED1981B-5048-4DD4-A982-CBDD8FE620BE}" type="pres">
      <dgm:prSet presAssocID="{B82A0413-46A4-45C9-8A2B-68889C169E91}" presName="ConnectorPoint" presStyleLbl="node1" presStyleIdx="8" presStyleCnt="10"/>
      <dgm:spPr>
        <a:solidFill>
          <a:schemeClr val="accent2">
            <a:hueOff val="-6599705"/>
            <a:satOff val="2153"/>
            <a:lumOff val="-1917"/>
            <a:alphaOff val="0"/>
          </a:schemeClr>
        </a:solidFill>
        <a:ln w="6350" cap="flat" cmpd="sng" algn="ctr">
          <a:solidFill>
            <a:schemeClr val="lt1">
              <a:hueOff val="0"/>
              <a:satOff val="0"/>
              <a:lumOff val="0"/>
              <a:alphaOff val="0"/>
            </a:schemeClr>
          </a:solidFill>
          <a:prstDash val="solid"/>
        </a:ln>
        <a:effectLst/>
      </dgm:spPr>
    </dgm:pt>
    <dgm:pt modelId="{EE5ED291-9078-4360-88C8-E46F88E9A976}" type="pres">
      <dgm:prSet presAssocID="{B82A0413-46A4-45C9-8A2B-68889C169E91}" presName="EmptyPlaceHolder" presStyleCnt="0"/>
      <dgm:spPr/>
    </dgm:pt>
    <dgm:pt modelId="{FAEBC332-0BEA-410A-81F3-A48BC8EC6F14}" type="pres">
      <dgm:prSet presAssocID="{F21C1608-C00E-409B-AF72-CE5DF20D605F}" presName="spaceBetweenRectangles" presStyleCnt="0"/>
      <dgm:spPr/>
    </dgm:pt>
    <dgm:pt modelId="{8E00AEDF-EA1B-44C2-8CD1-8236E60C8961}" type="pres">
      <dgm:prSet presAssocID="{FE3AD2E7-9734-4E29-B867-95DFA6D1ECF2}" presName="composite" presStyleCnt="0"/>
      <dgm:spPr/>
    </dgm:pt>
    <dgm:pt modelId="{E897DB04-CF0A-47C1-91A2-D41BFF2ABB57}" type="pres">
      <dgm:prSet presAssocID="{FE3AD2E7-9734-4E29-B867-95DFA6D1ECF2}" presName="L1TextContainer" presStyleLbl="alignNode1" presStyleIdx="9" presStyleCnt="10">
        <dgm:presLayoutVars>
          <dgm:chMax val="1"/>
          <dgm:chPref val="1"/>
          <dgm:bulletEnabled val="1"/>
        </dgm:presLayoutVars>
      </dgm:prSet>
      <dgm:spPr/>
    </dgm:pt>
    <dgm:pt modelId="{D11EF2CD-4640-4842-88C3-646672CBCC61}" type="pres">
      <dgm:prSet presAssocID="{FE3AD2E7-9734-4E29-B867-95DFA6D1ECF2}" presName="L2TextContainerWrapper" presStyleCnt="0">
        <dgm:presLayoutVars>
          <dgm:bulletEnabled val="1"/>
        </dgm:presLayoutVars>
      </dgm:prSet>
      <dgm:spPr/>
    </dgm:pt>
    <dgm:pt modelId="{070FA85D-C606-404C-9403-F2E36FC12AF6}" type="pres">
      <dgm:prSet presAssocID="{FE3AD2E7-9734-4E29-B867-95DFA6D1ECF2}" presName="L2TextContainer" presStyleLbl="bgAccFollowNode1" presStyleIdx="9" presStyleCnt="10"/>
      <dgm:spPr/>
    </dgm:pt>
    <dgm:pt modelId="{EB965711-AC00-4BC8-B6CF-F59EF648B8B8}" type="pres">
      <dgm:prSet presAssocID="{FE3AD2E7-9734-4E29-B867-95DFA6D1ECF2}" presName="FlexibleEmptyPlaceHolder" presStyleCnt="0"/>
      <dgm:spPr/>
    </dgm:pt>
    <dgm:pt modelId="{D34CB39C-39FD-4D93-9FC3-38148C0EFD6F}" type="pres">
      <dgm:prSet presAssocID="{FE3AD2E7-9734-4E29-B867-95DFA6D1ECF2}" presName="ConnectLine" presStyleLbl="sibTrans1D1" presStyleIdx="9" presStyleCnt="10"/>
      <dgm:spPr/>
    </dgm:pt>
    <dgm:pt modelId="{AC2FAC78-7DEB-4C9D-A1B2-4AE2E0A06D56}" type="pres">
      <dgm:prSet presAssocID="{FE3AD2E7-9734-4E29-B867-95DFA6D1ECF2}" presName="ConnectorPoint" presStyleLbl="node1" presStyleIdx="9" presStyleCnt="10"/>
      <dgm:spPr>
        <a:solidFill>
          <a:schemeClr val="accent2">
            <a:hueOff val="-7424668"/>
            <a:satOff val="2422"/>
            <a:lumOff val="-2157"/>
            <a:alphaOff val="0"/>
          </a:schemeClr>
        </a:solidFill>
        <a:ln w="6350" cap="flat" cmpd="sng" algn="ctr">
          <a:solidFill>
            <a:schemeClr val="lt1">
              <a:hueOff val="0"/>
              <a:satOff val="0"/>
              <a:lumOff val="0"/>
              <a:alphaOff val="0"/>
            </a:schemeClr>
          </a:solidFill>
          <a:prstDash val="solid"/>
        </a:ln>
        <a:effectLst/>
      </dgm:spPr>
    </dgm:pt>
    <dgm:pt modelId="{EE9EBA5B-4449-43C6-813C-6B34A2F4174B}" type="pres">
      <dgm:prSet presAssocID="{FE3AD2E7-9734-4E29-B867-95DFA6D1ECF2}" presName="EmptyPlaceHolder" presStyleCnt="0"/>
      <dgm:spPr/>
    </dgm:pt>
  </dgm:ptLst>
  <dgm:cxnLst>
    <dgm:cxn modelId="{9CDBA801-C7C1-4CF5-B3FF-F40BE85DB53C}" type="presOf" srcId="{C1B0D03D-DD0B-4972-A7C0-5F6571AED9C6}" destId="{8F5FE88D-B1CF-4C5D-AE13-66F5A8C55198}" srcOrd="0" destOrd="0" presId="urn:microsoft.com/office/officeart/2017/3/layout/HorizontalLabelsTimeline"/>
    <dgm:cxn modelId="{71E84802-C664-4637-B105-2C72AC2ADE9C}" type="presOf" srcId="{7A2444B2-9363-4F96-98B9-5932A1BE3561}" destId="{B79B0601-9B42-4770-8BBF-D391BD1C38EC}" srcOrd="0" destOrd="0" presId="urn:microsoft.com/office/officeart/2017/3/layout/HorizontalLabelsTimeline"/>
    <dgm:cxn modelId="{6E07E308-D071-4975-990A-C34BF638E2E7}" srcId="{9EF157AE-8041-44D0-9CB7-FB6D6C851C1F}" destId="{167D46B1-7DD2-43FF-A482-92CEDFDEED5B}" srcOrd="0" destOrd="0" parTransId="{E03E068F-12DC-4420-8FDF-26771B0FFA6B}" sibTransId="{929D1687-EBA0-4016-B898-6CE853D565EA}"/>
    <dgm:cxn modelId="{CE6DA409-D53D-4927-AD0A-2806C80F346F}" srcId="{132190C6-433E-407E-8EC7-BE2DE1AB4D07}" destId="{74EC8F61-C63B-4CE3-A60A-31BF97917105}" srcOrd="0" destOrd="0" parTransId="{F6B3BAD5-89D7-4C0F-AB59-AFEB0DE8762B}" sibTransId="{CDF6FE25-5611-47D6-9C6C-4D195417C27D}"/>
    <dgm:cxn modelId="{ABFF1D0F-2BE8-4FCB-8F43-CC87F911338B}" type="presOf" srcId="{DFEE478B-ED7E-4E78-8512-AAB77067C480}" destId="{CBC16CA4-B5FB-473F-8E96-B56D9458AE15}" srcOrd="0" destOrd="0" presId="urn:microsoft.com/office/officeart/2017/3/layout/HorizontalLabelsTimeline"/>
    <dgm:cxn modelId="{1795B217-0AB0-4227-8026-E624F045350D}" srcId="{50453EA8-A8EA-4B1D-B116-CD48161CAE12}" destId="{4FCA51F9-B2EE-47EC-AC87-2BA45C3CE8D9}" srcOrd="0" destOrd="0" parTransId="{368AEA48-9C42-4982-9384-BEC42DE3C289}" sibTransId="{F3B231A6-1704-44B5-988B-093ADFDCE1F5}"/>
    <dgm:cxn modelId="{02C3C517-9C14-4545-B682-DBB57E89101E}" srcId="{8D6FB964-839F-4BD9-90AA-52179F6DB582}" destId="{7A2444B2-9363-4F96-98B9-5932A1BE3561}" srcOrd="0" destOrd="0" parTransId="{BC539374-50BC-480F-AE3B-B299EC4C0B1A}" sibTransId="{66A83A71-082A-4805-949D-A0CD88988BA8}"/>
    <dgm:cxn modelId="{93A6F318-DDB6-4AB6-87A0-9099772F0AD6}" srcId="{8D6FB964-839F-4BD9-90AA-52179F6DB582}" destId="{51BB819A-5E28-4A17-BC45-CA14EA3A4C37}" srcOrd="7" destOrd="0" parTransId="{45F86B8B-C51E-4A69-A61D-A2523A5C59DF}" sibTransId="{24C5DFBD-4CE2-4BF2-AAA0-123D1FD62594}"/>
    <dgm:cxn modelId="{331C0D23-FFE0-4CD8-B8D9-EEB8489CA1A1}" srcId="{C1B0D03D-DD0B-4972-A7C0-5F6571AED9C6}" destId="{C9CE83D1-40D9-4435-9C83-3DE92FB76121}" srcOrd="0" destOrd="0" parTransId="{09A63F03-6CED-452C-A9B4-1E8910057066}" sibTransId="{058D6281-1F45-4576-A720-EACC6B284C10}"/>
    <dgm:cxn modelId="{74A6A02C-16E7-432E-A8D1-FF4E8910D848}" type="presOf" srcId="{C9CE83D1-40D9-4435-9C83-3DE92FB76121}" destId="{7F241703-E68A-4474-A72C-81A74CC89E41}" srcOrd="0" destOrd="0" presId="urn:microsoft.com/office/officeart/2017/3/layout/HorizontalLabelsTimeline"/>
    <dgm:cxn modelId="{32A6463C-A5C5-4450-B25B-448CCD599FDB}" srcId="{7A2444B2-9363-4F96-98B9-5932A1BE3561}" destId="{DFEE478B-ED7E-4E78-8512-AAB77067C480}" srcOrd="0" destOrd="0" parTransId="{190B77E0-2E88-4C74-A317-3D1A4E49AC24}" sibTransId="{6F7205E7-8CEC-4C53-BD65-1FF443CE5D5C}"/>
    <dgm:cxn modelId="{ACB0685D-CEC9-4EDD-8393-E7B2C0A18158}" srcId="{8D6FB964-839F-4BD9-90AA-52179F6DB582}" destId="{9EF157AE-8041-44D0-9CB7-FB6D6C851C1F}" srcOrd="5" destOrd="0" parTransId="{0714F504-5AE4-48F3-9A59-54DD135C1458}" sibTransId="{BF26EA99-50A1-40A9-913B-139B9EA05F18}"/>
    <dgm:cxn modelId="{F2669D5E-D357-4CD8-B789-B1A5970D2263}" srcId="{8D6FB964-839F-4BD9-90AA-52179F6DB582}" destId="{B82A0413-46A4-45C9-8A2B-68889C169E91}" srcOrd="8" destOrd="0" parTransId="{DF88CDB1-9101-4FC1-8609-F326614B78FE}" sibTransId="{F21C1608-C00E-409B-AF72-CE5DF20D605F}"/>
    <dgm:cxn modelId="{1A61C943-A05A-4BC8-A5EC-67940D5CB310}" type="presOf" srcId="{B82A0413-46A4-45C9-8A2B-68889C169E91}" destId="{00C64EE8-674A-4871-AA8D-8F0F89847D9C}" srcOrd="0" destOrd="0" presId="urn:microsoft.com/office/officeart/2017/3/layout/HorizontalLabelsTimeline"/>
    <dgm:cxn modelId="{ED486247-8A94-4953-BF4B-D29C4AB8F04F}" type="presOf" srcId="{132190C6-433E-407E-8EC7-BE2DE1AB4D07}" destId="{FE08D8A2-C4A2-40BA-A4A7-3E7FC0EA546E}" srcOrd="0" destOrd="0" presId="urn:microsoft.com/office/officeart/2017/3/layout/HorizontalLabelsTimeline"/>
    <dgm:cxn modelId="{9B6A8749-DEF7-43B0-8FF8-6E6C39BF4381}" srcId="{FE3AD2E7-9734-4E29-B867-95DFA6D1ECF2}" destId="{C19D4DB6-DEFB-4429-BD6B-76E7B3859B3D}" srcOrd="0" destOrd="0" parTransId="{83D2C2D6-1117-40A4-99D1-23960DEB9E78}" sibTransId="{67077788-FAF4-4D5D-8057-82AAD3EA13C8}"/>
    <dgm:cxn modelId="{B33AC66F-C93D-4F46-8246-F377B2579094}" srcId="{B82A0413-46A4-45C9-8A2B-68889C169E91}" destId="{9DFEDD4B-91FE-463A-A16F-4BFD8DDFF3E1}" srcOrd="0" destOrd="0" parTransId="{C0464111-37FC-4C69-B8FE-B7A146953215}" sibTransId="{B9ED4A7F-BEEF-4DE5-8319-C96384C0193F}"/>
    <dgm:cxn modelId="{8F69CE72-C3FA-457D-9389-BAD3F4EAD899}" type="presOf" srcId="{B0A09CFC-77AE-4CCD-8C6A-AC821BEF9FBD}" destId="{AC5C51EC-121A-4DA2-BAB8-0ACFA2632823}" srcOrd="0" destOrd="0" presId="urn:microsoft.com/office/officeart/2017/3/layout/HorizontalLabelsTimeline"/>
    <dgm:cxn modelId="{23A72D56-7D66-4078-B5F0-DB66F2112164}" type="presOf" srcId="{19505522-37CD-4D65-962C-2B1E76E41AFF}" destId="{691490B7-FB5A-468B-B43E-5D2BB44653A0}" srcOrd="0" destOrd="0" presId="urn:microsoft.com/office/officeart/2017/3/layout/HorizontalLabelsTimeline"/>
    <dgm:cxn modelId="{D58DF35A-586D-4750-95CD-4731D673ECD7}" srcId="{5292EC00-24C4-4D77-A72F-EDE098229744}" destId="{3582A0E7-4CF6-40CB-9479-33E3E3F7B528}" srcOrd="0" destOrd="0" parTransId="{CAEEB224-A8B0-4130-8F0A-B12073EA30D8}" sibTransId="{EA7A32AC-F783-4088-923B-66CF287994C2}"/>
    <dgm:cxn modelId="{B5AFEA7F-A9C7-430D-A07A-D3E9A0E958D3}" srcId="{8D6FB964-839F-4BD9-90AA-52179F6DB582}" destId="{5292EC00-24C4-4D77-A72F-EDE098229744}" srcOrd="1" destOrd="0" parTransId="{17BDCBF1-0512-44A0-A45B-18FA73AF1969}" sibTransId="{166CC576-2963-4CD8-A585-9829FD41E456}"/>
    <dgm:cxn modelId="{81882E84-19D3-4587-B468-8277C0A182D5}" type="presOf" srcId="{3582A0E7-4CF6-40CB-9479-33E3E3F7B528}" destId="{16C750B0-6B77-4652-9AC4-3913E9C931BC}" srcOrd="0" destOrd="0" presId="urn:microsoft.com/office/officeart/2017/3/layout/HorizontalLabelsTimeline"/>
    <dgm:cxn modelId="{F6F33694-8BF4-495E-86EE-8737EA915BB4}" type="presOf" srcId="{5292EC00-24C4-4D77-A72F-EDE098229744}" destId="{8A2C7CFA-7F95-4097-BCE4-1D1B2D5A9653}" srcOrd="0" destOrd="0" presId="urn:microsoft.com/office/officeart/2017/3/layout/HorizontalLabelsTimeline"/>
    <dgm:cxn modelId="{8EF76096-8CAD-47EF-8F7F-9D23B5B3A536}" srcId="{B0A09CFC-77AE-4CCD-8C6A-AC821BEF9FBD}" destId="{6B021A44-8FE9-47D4-AD23-41B57C7AE950}" srcOrd="0" destOrd="0" parTransId="{2ABA930B-D6E4-4807-A23C-4D9997886119}" sibTransId="{F8D3BF68-E3BF-4C7A-A332-62E706802A4E}"/>
    <dgm:cxn modelId="{565B1798-346F-4ADF-9EB3-94735983D86D}" type="presOf" srcId="{6B021A44-8FE9-47D4-AD23-41B57C7AE950}" destId="{8DFB5914-EAD0-4248-BD31-FBDD0C12CF59}" srcOrd="0" destOrd="0" presId="urn:microsoft.com/office/officeart/2017/3/layout/HorizontalLabelsTimeline"/>
    <dgm:cxn modelId="{FBA8129F-60D2-48F6-9658-98180099CBDD}" type="presOf" srcId="{4FCA51F9-B2EE-47EC-AC87-2BA45C3CE8D9}" destId="{6A012BAE-9683-433F-8471-B8CDA3E3A0CE}" srcOrd="0" destOrd="0" presId="urn:microsoft.com/office/officeart/2017/3/layout/HorizontalLabelsTimeline"/>
    <dgm:cxn modelId="{EDBAA79F-4327-41BE-BFA6-749B1B8A72B1}" type="presOf" srcId="{8D6FB964-839F-4BD9-90AA-52179F6DB582}" destId="{325B7B69-633C-44C0-8C40-F4C8EAEA55C1}" srcOrd="0" destOrd="0" presId="urn:microsoft.com/office/officeart/2017/3/layout/HorizontalLabelsTimeline"/>
    <dgm:cxn modelId="{E0F280A3-4780-477A-9937-1EAE01C194DC}" type="presOf" srcId="{C19D4DB6-DEFB-4429-BD6B-76E7B3859B3D}" destId="{070FA85D-C606-404C-9403-F2E36FC12AF6}" srcOrd="0" destOrd="0" presId="urn:microsoft.com/office/officeart/2017/3/layout/HorizontalLabelsTimeline"/>
    <dgm:cxn modelId="{32465CA7-FB5F-4E61-894B-1C43F033113F}" srcId="{8D6FB964-839F-4BD9-90AA-52179F6DB582}" destId="{50453EA8-A8EA-4B1D-B116-CD48161CAE12}" srcOrd="4" destOrd="0" parTransId="{B784CC29-5B09-435E-999B-6B2CCFA585D4}" sibTransId="{B8CF6713-98B7-4275-869F-07CF1778F05D}"/>
    <dgm:cxn modelId="{90DE82AB-0626-41D8-B16F-445EEABB7F02}" type="presOf" srcId="{50453EA8-A8EA-4B1D-B116-CD48161CAE12}" destId="{97325B91-BB6A-40D7-8B6E-4A2DE38797C6}" srcOrd="0" destOrd="0" presId="urn:microsoft.com/office/officeart/2017/3/layout/HorizontalLabelsTimeline"/>
    <dgm:cxn modelId="{1D52B6AB-2DDE-49BD-9C7D-FBA444531CF5}" srcId="{8D6FB964-839F-4BD9-90AA-52179F6DB582}" destId="{C1B0D03D-DD0B-4972-A7C0-5F6571AED9C6}" srcOrd="6" destOrd="0" parTransId="{3D070336-CF95-4011-B32D-68F03931921D}" sibTransId="{0F9EB821-9603-4A18-95F5-D4C978C5C500}"/>
    <dgm:cxn modelId="{8757F0B0-16A8-445C-AE7D-7D71A3DAF194}" type="presOf" srcId="{9DFEDD4B-91FE-463A-A16F-4BFD8DDFF3E1}" destId="{40FB26E1-D370-4FA5-B858-AC2187482B18}" srcOrd="0" destOrd="0" presId="urn:microsoft.com/office/officeart/2017/3/layout/HorizontalLabelsTimeline"/>
    <dgm:cxn modelId="{0A7A59C7-C4FF-4E96-963D-C68F0FC9938D}" type="presOf" srcId="{167D46B1-7DD2-43FF-A482-92CEDFDEED5B}" destId="{EB61D9B7-9D62-4471-ABF9-5DA6C18C4BCB}" srcOrd="0" destOrd="0" presId="urn:microsoft.com/office/officeart/2017/3/layout/HorizontalLabelsTimeline"/>
    <dgm:cxn modelId="{AA48D7D4-BE14-42E8-BDF6-89247FA782A8}" srcId="{8D6FB964-839F-4BD9-90AA-52179F6DB582}" destId="{B0A09CFC-77AE-4CCD-8C6A-AC821BEF9FBD}" srcOrd="2" destOrd="0" parTransId="{5F7ED4F6-3BE3-466E-8A75-DD7D86ED0C83}" sibTransId="{0FED0F20-1CC6-4ADE-8299-A630F8D958A8}"/>
    <dgm:cxn modelId="{09C1ADD7-FE6F-4225-88EE-F1387361D9CD}" type="presOf" srcId="{FE3AD2E7-9734-4E29-B867-95DFA6D1ECF2}" destId="{E897DB04-CF0A-47C1-91A2-D41BFF2ABB57}" srcOrd="0" destOrd="0" presId="urn:microsoft.com/office/officeart/2017/3/layout/HorizontalLabelsTimeline"/>
    <dgm:cxn modelId="{CF8871DD-C0C6-4277-8E7B-C5B200ED5A35}" type="presOf" srcId="{9EF157AE-8041-44D0-9CB7-FB6D6C851C1F}" destId="{15117A54-2AA0-4FED-8BA0-06441949C40E}" srcOrd="0" destOrd="0" presId="urn:microsoft.com/office/officeart/2017/3/layout/HorizontalLabelsTimeline"/>
    <dgm:cxn modelId="{9DCF10E2-D08A-40E3-9623-D7E3BC8DDC2B}" srcId="{51BB819A-5E28-4A17-BC45-CA14EA3A4C37}" destId="{19505522-37CD-4D65-962C-2B1E76E41AFF}" srcOrd="0" destOrd="0" parTransId="{6CA7E3AD-1BFD-4D12-A907-110078663163}" sibTransId="{1853B937-560E-4408-92A5-CB79B09007B5}"/>
    <dgm:cxn modelId="{0A7851ED-45CA-470D-9696-33DAD3CFEBB3}" srcId="{8D6FB964-839F-4BD9-90AA-52179F6DB582}" destId="{132190C6-433E-407E-8EC7-BE2DE1AB4D07}" srcOrd="3" destOrd="0" parTransId="{894573AC-65F0-4A44-9723-691E63206875}" sibTransId="{6888C647-F6EF-4FAD-8C77-7CC84B3D7017}"/>
    <dgm:cxn modelId="{1FBAB5F9-333F-45EC-9DF9-A139BC1B09B0}" srcId="{8D6FB964-839F-4BD9-90AA-52179F6DB582}" destId="{FE3AD2E7-9734-4E29-B867-95DFA6D1ECF2}" srcOrd="9" destOrd="0" parTransId="{F0FFDB76-6BDA-420B-93F2-CC34AAAF9995}" sibTransId="{3B8CB4A9-85D1-4938-AEBD-32C3B671FE6B}"/>
    <dgm:cxn modelId="{D0AC84FC-26B4-4DFB-8B59-4D91CA0722BB}" type="presOf" srcId="{51BB819A-5E28-4A17-BC45-CA14EA3A4C37}" destId="{DD04EB9B-0F90-4E7E-A761-B28AB51B6A20}" srcOrd="0" destOrd="0" presId="urn:microsoft.com/office/officeart/2017/3/layout/HorizontalLabelsTimeline"/>
    <dgm:cxn modelId="{53C75BFD-16A5-4608-801A-2F60DE663464}" type="presOf" srcId="{74EC8F61-C63B-4CE3-A60A-31BF97917105}" destId="{2E91A6DF-ECF9-44F1-B4A8-86DE4552C0BE}" srcOrd="0" destOrd="0" presId="urn:microsoft.com/office/officeart/2017/3/layout/HorizontalLabelsTimeline"/>
    <dgm:cxn modelId="{3E899AB4-38FF-4A86-8598-7BB51C06AE6B}" type="presParOf" srcId="{325B7B69-633C-44C0-8C40-F4C8EAEA55C1}" destId="{1D6E2DFD-DD37-4EB2-BA5A-CC745945773F}" srcOrd="0" destOrd="0" presId="urn:microsoft.com/office/officeart/2017/3/layout/HorizontalLabelsTimeline"/>
    <dgm:cxn modelId="{6075B5B5-486A-44C4-8D5A-8EE09D4852E8}" type="presParOf" srcId="{325B7B69-633C-44C0-8C40-F4C8EAEA55C1}" destId="{E9DD7300-35AB-4307-BEEE-3B4F937C4302}" srcOrd="1" destOrd="0" presId="urn:microsoft.com/office/officeart/2017/3/layout/HorizontalLabelsTimeline"/>
    <dgm:cxn modelId="{5A31ECC3-FA8F-48EE-AD65-E9C576802C35}" type="presParOf" srcId="{E9DD7300-35AB-4307-BEEE-3B4F937C4302}" destId="{265D34D7-6F72-452B-A973-CA900B13BFEA}" srcOrd="0" destOrd="0" presId="urn:microsoft.com/office/officeart/2017/3/layout/HorizontalLabelsTimeline"/>
    <dgm:cxn modelId="{097FC2CC-42E9-4734-A14D-795F0A7296FA}" type="presParOf" srcId="{265D34D7-6F72-452B-A973-CA900B13BFEA}" destId="{B79B0601-9B42-4770-8BBF-D391BD1C38EC}" srcOrd="0" destOrd="0" presId="urn:microsoft.com/office/officeart/2017/3/layout/HorizontalLabelsTimeline"/>
    <dgm:cxn modelId="{5441A051-85AE-4622-B580-04FB211BBC41}" type="presParOf" srcId="{265D34D7-6F72-452B-A973-CA900B13BFEA}" destId="{76877F29-8152-415D-BF78-24917F1ADD1C}" srcOrd="1" destOrd="0" presId="urn:microsoft.com/office/officeart/2017/3/layout/HorizontalLabelsTimeline"/>
    <dgm:cxn modelId="{BB6E211E-40A4-4E27-B554-330FE72AA9D1}" type="presParOf" srcId="{76877F29-8152-415D-BF78-24917F1ADD1C}" destId="{CBC16CA4-B5FB-473F-8E96-B56D9458AE15}" srcOrd="0" destOrd="0" presId="urn:microsoft.com/office/officeart/2017/3/layout/HorizontalLabelsTimeline"/>
    <dgm:cxn modelId="{3F0654CD-794F-4D1E-8FB5-17CE926994DE}" type="presParOf" srcId="{76877F29-8152-415D-BF78-24917F1ADD1C}" destId="{7F70FCBA-9657-47E7-94AD-EBC25F47FADC}" srcOrd="1" destOrd="0" presId="urn:microsoft.com/office/officeart/2017/3/layout/HorizontalLabelsTimeline"/>
    <dgm:cxn modelId="{5876DFD1-0538-4C0B-B615-5CB3FFA2500D}" type="presParOf" srcId="{265D34D7-6F72-452B-A973-CA900B13BFEA}" destId="{FA584C7C-A149-4936-A6F2-E187DD5EC999}" srcOrd="2" destOrd="0" presId="urn:microsoft.com/office/officeart/2017/3/layout/HorizontalLabelsTimeline"/>
    <dgm:cxn modelId="{726CDBB7-3E5D-4E75-BD14-BDB5DDEC57D7}" type="presParOf" srcId="{265D34D7-6F72-452B-A973-CA900B13BFEA}" destId="{2A07FCAD-DA9C-4B91-8C3B-27802DD78FC6}" srcOrd="3" destOrd="0" presId="urn:microsoft.com/office/officeart/2017/3/layout/HorizontalLabelsTimeline"/>
    <dgm:cxn modelId="{4B3E7341-8645-4BAD-B05C-7223497B4B34}" type="presParOf" srcId="{265D34D7-6F72-452B-A973-CA900B13BFEA}" destId="{DFE6495E-1581-419C-9BF1-EF55C8E83E1B}" srcOrd="4" destOrd="0" presId="urn:microsoft.com/office/officeart/2017/3/layout/HorizontalLabelsTimeline"/>
    <dgm:cxn modelId="{7BDB6F92-0E81-4C2B-8E61-B19501925A1F}" type="presParOf" srcId="{E9DD7300-35AB-4307-BEEE-3B4F937C4302}" destId="{A7C228DC-FDB3-45FF-9290-3382A046ABBE}" srcOrd="1" destOrd="0" presId="urn:microsoft.com/office/officeart/2017/3/layout/HorizontalLabelsTimeline"/>
    <dgm:cxn modelId="{15980842-2AE9-4074-80BF-B7F81642677A}" type="presParOf" srcId="{E9DD7300-35AB-4307-BEEE-3B4F937C4302}" destId="{3E4127E5-2248-470D-932B-8FF8DF74D72F}" srcOrd="2" destOrd="0" presId="urn:microsoft.com/office/officeart/2017/3/layout/HorizontalLabelsTimeline"/>
    <dgm:cxn modelId="{B81D90DF-1788-4C61-A387-D0F24BF4D4E3}" type="presParOf" srcId="{3E4127E5-2248-470D-932B-8FF8DF74D72F}" destId="{8A2C7CFA-7F95-4097-BCE4-1D1B2D5A9653}" srcOrd="0" destOrd="0" presId="urn:microsoft.com/office/officeart/2017/3/layout/HorizontalLabelsTimeline"/>
    <dgm:cxn modelId="{44695E49-7121-473A-9C75-23523044897C}" type="presParOf" srcId="{3E4127E5-2248-470D-932B-8FF8DF74D72F}" destId="{20F35A07-D18F-4E3E-81B0-F4547FBE0C2B}" srcOrd="1" destOrd="0" presId="urn:microsoft.com/office/officeart/2017/3/layout/HorizontalLabelsTimeline"/>
    <dgm:cxn modelId="{AD6A070A-37A1-4D71-8D3A-5C46082AB73F}" type="presParOf" srcId="{20F35A07-D18F-4E3E-81B0-F4547FBE0C2B}" destId="{16C750B0-6B77-4652-9AC4-3913E9C931BC}" srcOrd="0" destOrd="0" presId="urn:microsoft.com/office/officeart/2017/3/layout/HorizontalLabelsTimeline"/>
    <dgm:cxn modelId="{55A89A50-1754-47C0-9C87-E8AFB2D8DAA3}" type="presParOf" srcId="{20F35A07-D18F-4E3E-81B0-F4547FBE0C2B}" destId="{BFFF546F-FD28-4C41-BF6C-A3F04C901DE6}" srcOrd="1" destOrd="0" presId="urn:microsoft.com/office/officeart/2017/3/layout/HorizontalLabelsTimeline"/>
    <dgm:cxn modelId="{ACDECDC4-D096-4992-9F02-D68D86852E47}" type="presParOf" srcId="{3E4127E5-2248-470D-932B-8FF8DF74D72F}" destId="{EB3F0605-625C-47D1-9576-49C77E9FEEED}" srcOrd="2" destOrd="0" presId="urn:microsoft.com/office/officeart/2017/3/layout/HorizontalLabelsTimeline"/>
    <dgm:cxn modelId="{AD3C5255-22CA-43A3-93B5-AF5907D24FC6}" type="presParOf" srcId="{3E4127E5-2248-470D-932B-8FF8DF74D72F}" destId="{144F85FE-BAD9-4B07-AF09-7C254C7C6A2C}" srcOrd="3" destOrd="0" presId="urn:microsoft.com/office/officeart/2017/3/layout/HorizontalLabelsTimeline"/>
    <dgm:cxn modelId="{49442F8D-9E1B-4C4B-BB65-F7EFD8C83EE2}" type="presParOf" srcId="{3E4127E5-2248-470D-932B-8FF8DF74D72F}" destId="{D9A6BA40-9CF8-41B3-864F-5DCFB451DEC5}" srcOrd="4" destOrd="0" presId="urn:microsoft.com/office/officeart/2017/3/layout/HorizontalLabelsTimeline"/>
    <dgm:cxn modelId="{98AC83DD-8647-4221-8362-E2C6D5147B5D}" type="presParOf" srcId="{E9DD7300-35AB-4307-BEEE-3B4F937C4302}" destId="{97A2D421-FABB-4E92-9866-CE8E7A8F40EC}" srcOrd="3" destOrd="0" presId="urn:microsoft.com/office/officeart/2017/3/layout/HorizontalLabelsTimeline"/>
    <dgm:cxn modelId="{683C4D1F-7950-4AA3-80AF-991929973BAE}" type="presParOf" srcId="{E9DD7300-35AB-4307-BEEE-3B4F937C4302}" destId="{1EE80DF4-75F3-436E-AC68-3AF4B976FD98}" srcOrd="4" destOrd="0" presId="urn:microsoft.com/office/officeart/2017/3/layout/HorizontalLabelsTimeline"/>
    <dgm:cxn modelId="{0EDA4550-5974-4830-AC5B-D68546701EDB}" type="presParOf" srcId="{1EE80DF4-75F3-436E-AC68-3AF4B976FD98}" destId="{AC5C51EC-121A-4DA2-BAB8-0ACFA2632823}" srcOrd="0" destOrd="0" presId="urn:microsoft.com/office/officeart/2017/3/layout/HorizontalLabelsTimeline"/>
    <dgm:cxn modelId="{CDCF3771-D989-4E6D-899E-FC4C9D06725D}" type="presParOf" srcId="{1EE80DF4-75F3-436E-AC68-3AF4B976FD98}" destId="{CF15BFCF-0896-4D6B-B264-696F0D3D574C}" srcOrd="1" destOrd="0" presId="urn:microsoft.com/office/officeart/2017/3/layout/HorizontalLabelsTimeline"/>
    <dgm:cxn modelId="{A1E39E5A-D468-4028-9436-BB1207663D2E}" type="presParOf" srcId="{CF15BFCF-0896-4D6B-B264-696F0D3D574C}" destId="{8DFB5914-EAD0-4248-BD31-FBDD0C12CF59}" srcOrd="0" destOrd="0" presId="urn:microsoft.com/office/officeart/2017/3/layout/HorizontalLabelsTimeline"/>
    <dgm:cxn modelId="{DCC5863A-D4D4-408A-9B7B-1E46F135D750}" type="presParOf" srcId="{CF15BFCF-0896-4D6B-B264-696F0D3D574C}" destId="{F0CCB907-A4D7-4AF1-BBBC-38FC2F90CC19}" srcOrd="1" destOrd="0" presId="urn:microsoft.com/office/officeart/2017/3/layout/HorizontalLabelsTimeline"/>
    <dgm:cxn modelId="{BA8115CF-93AC-4357-8325-1EB67550E59D}" type="presParOf" srcId="{1EE80DF4-75F3-436E-AC68-3AF4B976FD98}" destId="{58C5A185-05FA-4F4F-832C-A7263C581EAA}" srcOrd="2" destOrd="0" presId="urn:microsoft.com/office/officeart/2017/3/layout/HorizontalLabelsTimeline"/>
    <dgm:cxn modelId="{30E4DA96-713E-4973-B422-4ACDF9327E7B}" type="presParOf" srcId="{1EE80DF4-75F3-436E-AC68-3AF4B976FD98}" destId="{7C2DF5F5-CAF3-4564-85DA-21D82B929010}" srcOrd="3" destOrd="0" presId="urn:microsoft.com/office/officeart/2017/3/layout/HorizontalLabelsTimeline"/>
    <dgm:cxn modelId="{D5600F76-0569-43BD-BA09-B03A5B7CC0F0}" type="presParOf" srcId="{1EE80DF4-75F3-436E-AC68-3AF4B976FD98}" destId="{080FCA97-F77D-4C60-8F33-B156E66B483B}" srcOrd="4" destOrd="0" presId="urn:microsoft.com/office/officeart/2017/3/layout/HorizontalLabelsTimeline"/>
    <dgm:cxn modelId="{AD4F932C-11FD-4143-A872-FA6DE915A794}" type="presParOf" srcId="{E9DD7300-35AB-4307-BEEE-3B4F937C4302}" destId="{1E1E658C-2F38-455D-B501-FAA0D86251C3}" srcOrd="5" destOrd="0" presId="urn:microsoft.com/office/officeart/2017/3/layout/HorizontalLabelsTimeline"/>
    <dgm:cxn modelId="{98321979-7E5A-47DE-B2EC-CF2636C6F48E}" type="presParOf" srcId="{E9DD7300-35AB-4307-BEEE-3B4F937C4302}" destId="{E6C2A7F7-B8B4-44E9-9B3B-46078A0C8584}" srcOrd="6" destOrd="0" presId="urn:microsoft.com/office/officeart/2017/3/layout/HorizontalLabelsTimeline"/>
    <dgm:cxn modelId="{D9DE3CDD-922E-4206-9C48-259004326EBC}" type="presParOf" srcId="{E6C2A7F7-B8B4-44E9-9B3B-46078A0C8584}" destId="{FE08D8A2-C4A2-40BA-A4A7-3E7FC0EA546E}" srcOrd="0" destOrd="0" presId="urn:microsoft.com/office/officeart/2017/3/layout/HorizontalLabelsTimeline"/>
    <dgm:cxn modelId="{69FE9BC2-4D74-491B-A306-C8FFFD135545}" type="presParOf" srcId="{E6C2A7F7-B8B4-44E9-9B3B-46078A0C8584}" destId="{F7DDBB7C-0044-4766-A115-ADB58B1369CD}" srcOrd="1" destOrd="0" presId="urn:microsoft.com/office/officeart/2017/3/layout/HorizontalLabelsTimeline"/>
    <dgm:cxn modelId="{8AAD4A89-C336-4AF6-9B74-2137FEEC3259}" type="presParOf" srcId="{F7DDBB7C-0044-4766-A115-ADB58B1369CD}" destId="{2E91A6DF-ECF9-44F1-B4A8-86DE4552C0BE}" srcOrd="0" destOrd="0" presId="urn:microsoft.com/office/officeart/2017/3/layout/HorizontalLabelsTimeline"/>
    <dgm:cxn modelId="{F1F2CE6C-9406-4639-9547-E6CBD91A1A1D}" type="presParOf" srcId="{F7DDBB7C-0044-4766-A115-ADB58B1369CD}" destId="{6A771F0E-3D60-4FBD-B7FA-218E10726E24}" srcOrd="1" destOrd="0" presId="urn:microsoft.com/office/officeart/2017/3/layout/HorizontalLabelsTimeline"/>
    <dgm:cxn modelId="{B026C4E6-9351-42B8-A059-8872A6F8CCCE}" type="presParOf" srcId="{E6C2A7F7-B8B4-44E9-9B3B-46078A0C8584}" destId="{A103242E-11A8-4A4B-85F4-6A98CEBAC34C}" srcOrd="2" destOrd="0" presId="urn:microsoft.com/office/officeart/2017/3/layout/HorizontalLabelsTimeline"/>
    <dgm:cxn modelId="{301192D6-D8C7-45F7-9113-934DF241110F}" type="presParOf" srcId="{E6C2A7F7-B8B4-44E9-9B3B-46078A0C8584}" destId="{A3BD29DE-1A21-40AC-877E-71C66B44AC2D}" srcOrd="3" destOrd="0" presId="urn:microsoft.com/office/officeart/2017/3/layout/HorizontalLabelsTimeline"/>
    <dgm:cxn modelId="{12C38BCE-0476-409E-A07D-FA53BE933EC5}" type="presParOf" srcId="{E6C2A7F7-B8B4-44E9-9B3B-46078A0C8584}" destId="{13094A42-5C11-4DF3-AD82-F1ABFD58A1C3}" srcOrd="4" destOrd="0" presId="urn:microsoft.com/office/officeart/2017/3/layout/HorizontalLabelsTimeline"/>
    <dgm:cxn modelId="{81C1D32B-F1D6-4CCE-86E3-D5569692EDB3}" type="presParOf" srcId="{E9DD7300-35AB-4307-BEEE-3B4F937C4302}" destId="{77BAE2DE-D6E1-4E24-A62F-C0574EB24F75}" srcOrd="7" destOrd="0" presId="urn:microsoft.com/office/officeart/2017/3/layout/HorizontalLabelsTimeline"/>
    <dgm:cxn modelId="{782BC9BE-3C3D-4D28-BE8B-8F36647AE5D4}" type="presParOf" srcId="{E9DD7300-35AB-4307-BEEE-3B4F937C4302}" destId="{DA4E9B4F-3D9F-4AAC-BDA8-B77C4B351A20}" srcOrd="8" destOrd="0" presId="urn:microsoft.com/office/officeart/2017/3/layout/HorizontalLabelsTimeline"/>
    <dgm:cxn modelId="{67245ED4-C698-4118-804B-DEB273D35504}" type="presParOf" srcId="{DA4E9B4F-3D9F-4AAC-BDA8-B77C4B351A20}" destId="{97325B91-BB6A-40D7-8B6E-4A2DE38797C6}" srcOrd="0" destOrd="0" presId="urn:microsoft.com/office/officeart/2017/3/layout/HorizontalLabelsTimeline"/>
    <dgm:cxn modelId="{F2187A98-60E1-4DC9-92C8-4989D25D4F78}" type="presParOf" srcId="{DA4E9B4F-3D9F-4AAC-BDA8-B77C4B351A20}" destId="{B5E7F585-5C00-4467-A9B1-F495A74CED5F}" srcOrd="1" destOrd="0" presId="urn:microsoft.com/office/officeart/2017/3/layout/HorizontalLabelsTimeline"/>
    <dgm:cxn modelId="{01801E67-C34E-4BD3-8E06-A9A5BC99D3D7}" type="presParOf" srcId="{B5E7F585-5C00-4467-A9B1-F495A74CED5F}" destId="{6A012BAE-9683-433F-8471-B8CDA3E3A0CE}" srcOrd="0" destOrd="0" presId="urn:microsoft.com/office/officeart/2017/3/layout/HorizontalLabelsTimeline"/>
    <dgm:cxn modelId="{CF3B177C-1E5C-4488-986B-1C27CB8DDDE3}" type="presParOf" srcId="{B5E7F585-5C00-4467-A9B1-F495A74CED5F}" destId="{9AC43D74-9AD6-41F5-8F46-A78D6C629B9C}" srcOrd="1" destOrd="0" presId="urn:microsoft.com/office/officeart/2017/3/layout/HorizontalLabelsTimeline"/>
    <dgm:cxn modelId="{2DE66DA5-0A8C-4F67-B60F-CAC4ECA75573}" type="presParOf" srcId="{DA4E9B4F-3D9F-4AAC-BDA8-B77C4B351A20}" destId="{07D54ACC-E1C1-4442-B5FB-AB342A801DF7}" srcOrd="2" destOrd="0" presId="urn:microsoft.com/office/officeart/2017/3/layout/HorizontalLabelsTimeline"/>
    <dgm:cxn modelId="{02C83CF4-E4FD-4134-9B39-9891223F8BA3}" type="presParOf" srcId="{DA4E9B4F-3D9F-4AAC-BDA8-B77C4B351A20}" destId="{525C1898-94BC-4B96-B72D-6D4A9FCA449D}" srcOrd="3" destOrd="0" presId="urn:microsoft.com/office/officeart/2017/3/layout/HorizontalLabelsTimeline"/>
    <dgm:cxn modelId="{BFD63F14-6F7A-4CF6-8FB7-5CC8157581EB}" type="presParOf" srcId="{DA4E9B4F-3D9F-4AAC-BDA8-B77C4B351A20}" destId="{608DFE24-8007-4870-9ABD-6444755E37CE}" srcOrd="4" destOrd="0" presId="urn:microsoft.com/office/officeart/2017/3/layout/HorizontalLabelsTimeline"/>
    <dgm:cxn modelId="{A6BCABD7-F98B-41EB-9CA7-9B9EDF150393}" type="presParOf" srcId="{E9DD7300-35AB-4307-BEEE-3B4F937C4302}" destId="{32615045-3075-41F4-951D-A357DD7646A7}" srcOrd="9" destOrd="0" presId="urn:microsoft.com/office/officeart/2017/3/layout/HorizontalLabelsTimeline"/>
    <dgm:cxn modelId="{B85B45EF-C109-4DFC-8333-EBE8B5705F2E}" type="presParOf" srcId="{E9DD7300-35AB-4307-BEEE-3B4F937C4302}" destId="{4139A033-F463-454A-A392-98288D101A6E}" srcOrd="10" destOrd="0" presId="urn:microsoft.com/office/officeart/2017/3/layout/HorizontalLabelsTimeline"/>
    <dgm:cxn modelId="{3EC3CEEE-8889-47EB-B73C-BFD95F634C35}" type="presParOf" srcId="{4139A033-F463-454A-A392-98288D101A6E}" destId="{15117A54-2AA0-4FED-8BA0-06441949C40E}" srcOrd="0" destOrd="0" presId="urn:microsoft.com/office/officeart/2017/3/layout/HorizontalLabelsTimeline"/>
    <dgm:cxn modelId="{8F97F9D5-02CB-4A6C-9DB0-3C8CA1A8482B}" type="presParOf" srcId="{4139A033-F463-454A-A392-98288D101A6E}" destId="{7582427E-BC55-4081-889A-A1C914CFDEC7}" srcOrd="1" destOrd="0" presId="urn:microsoft.com/office/officeart/2017/3/layout/HorizontalLabelsTimeline"/>
    <dgm:cxn modelId="{96D4D4D1-DE15-451C-88E2-1B53042B258B}" type="presParOf" srcId="{7582427E-BC55-4081-889A-A1C914CFDEC7}" destId="{EB61D9B7-9D62-4471-ABF9-5DA6C18C4BCB}" srcOrd="0" destOrd="0" presId="urn:microsoft.com/office/officeart/2017/3/layout/HorizontalLabelsTimeline"/>
    <dgm:cxn modelId="{492552D9-E613-40DD-B48F-8E4939360476}" type="presParOf" srcId="{7582427E-BC55-4081-889A-A1C914CFDEC7}" destId="{F02EEEAC-C537-4918-ADC7-DE6BB83578F3}" srcOrd="1" destOrd="0" presId="urn:microsoft.com/office/officeart/2017/3/layout/HorizontalLabelsTimeline"/>
    <dgm:cxn modelId="{6E49D3C2-5281-4543-8954-856A4CA091DC}" type="presParOf" srcId="{4139A033-F463-454A-A392-98288D101A6E}" destId="{BCAC979C-099B-44EC-A7B4-3662894CB159}" srcOrd="2" destOrd="0" presId="urn:microsoft.com/office/officeart/2017/3/layout/HorizontalLabelsTimeline"/>
    <dgm:cxn modelId="{A93D6575-77E9-4536-BB9F-91AA55C317EE}" type="presParOf" srcId="{4139A033-F463-454A-A392-98288D101A6E}" destId="{1B41D49D-F956-47BF-A81B-BF602A49306A}" srcOrd="3" destOrd="0" presId="urn:microsoft.com/office/officeart/2017/3/layout/HorizontalLabelsTimeline"/>
    <dgm:cxn modelId="{20817B15-9CD9-4186-BA3E-277E0F72C2FE}" type="presParOf" srcId="{4139A033-F463-454A-A392-98288D101A6E}" destId="{E8619718-81DE-417E-A485-068D392B0330}" srcOrd="4" destOrd="0" presId="urn:microsoft.com/office/officeart/2017/3/layout/HorizontalLabelsTimeline"/>
    <dgm:cxn modelId="{EF48707C-60F3-471B-8A54-E2C06D58398A}" type="presParOf" srcId="{E9DD7300-35AB-4307-BEEE-3B4F937C4302}" destId="{1C213C1B-E1F4-47BC-8381-D1F8D23464E9}" srcOrd="11" destOrd="0" presId="urn:microsoft.com/office/officeart/2017/3/layout/HorizontalLabelsTimeline"/>
    <dgm:cxn modelId="{C955D2B6-F8D9-423A-B2B8-EB9D2AD225F8}" type="presParOf" srcId="{E9DD7300-35AB-4307-BEEE-3B4F937C4302}" destId="{640F1E64-E400-41B1-9735-E3C4BC0A33E6}" srcOrd="12" destOrd="0" presId="urn:microsoft.com/office/officeart/2017/3/layout/HorizontalLabelsTimeline"/>
    <dgm:cxn modelId="{84C87259-2F58-4702-B56F-1FB97C90DBA1}" type="presParOf" srcId="{640F1E64-E400-41B1-9735-E3C4BC0A33E6}" destId="{8F5FE88D-B1CF-4C5D-AE13-66F5A8C55198}" srcOrd="0" destOrd="0" presId="urn:microsoft.com/office/officeart/2017/3/layout/HorizontalLabelsTimeline"/>
    <dgm:cxn modelId="{F79C7CA7-69C3-4004-B14F-AAA4D3ED9AC6}" type="presParOf" srcId="{640F1E64-E400-41B1-9735-E3C4BC0A33E6}" destId="{45F9E66B-0AD8-4568-BD78-CC929FFFD535}" srcOrd="1" destOrd="0" presId="urn:microsoft.com/office/officeart/2017/3/layout/HorizontalLabelsTimeline"/>
    <dgm:cxn modelId="{5452064D-AF1D-4B3D-BA9A-2F7DF1001DAC}" type="presParOf" srcId="{45F9E66B-0AD8-4568-BD78-CC929FFFD535}" destId="{7F241703-E68A-4474-A72C-81A74CC89E41}" srcOrd="0" destOrd="0" presId="urn:microsoft.com/office/officeart/2017/3/layout/HorizontalLabelsTimeline"/>
    <dgm:cxn modelId="{83609CBF-523B-4E04-A161-3ECA6EFAF727}" type="presParOf" srcId="{45F9E66B-0AD8-4568-BD78-CC929FFFD535}" destId="{2F9A4AE2-7F87-4F2B-938C-347A1D0BD2BD}" srcOrd="1" destOrd="0" presId="urn:microsoft.com/office/officeart/2017/3/layout/HorizontalLabelsTimeline"/>
    <dgm:cxn modelId="{6F6514F9-AC41-4F7E-975A-A91CFE74D8C7}" type="presParOf" srcId="{640F1E64-E400-41B1-9735-E3C4BC0A33E6}" destId="{E8CC752B-4C49-47B7-B17B-6E93DFA9675C}" srcOrd="2" destOrd="0" presId="urn:microsoft.com/office/officeart/2017/3/layout/HorizontalLabelsTimeline"/>
    <dgm:cxn modelId="{C75276F1-7CA5-4D25-B6CA-95FA30A4FB30}" type="presParOf" srcId="{640F1E64-E400-41B1-9735-E3C4BC0A33E6}" destId="{0E55233B-AB25-45EA-ACC1-E999629803E0}" srcOrd="3" destOrd="0" presId="urn:microsoft.com/office/officeart/2017/3/layout/HorizontalLabelsTimeline"/>
    <dgm:cxn modelId="{1EE17853-117C-4F52-9DA8-CD95FCAA534B}" type="presParOf" srcId="{640F1E64-E400-41B1-9735-E3C4BC0A33E6}" destId="{18BBC399-E11D-40D1-90E7-B3A433215BCA}" srcOrd="4" destOrd="0" presId="urn:microsoft.com/office/officeart/2017/3/layout/HorizontalLabelsTimeline"/>
    <dgm:cxn modelId="{F5F5E830-D48A-4A79-9724-BA437172246A}" type="presParOf" srcId="{E9DD7300-35AB-4307-BEEE-3B4F937C4302}" destId="{666B8DFC-8DA3-4DDD-A88C-B4F6F9F886B7}" srcOrd="13" destOrd="0" presId="urn:microsoft.com/office/officeart/2017/3/layout/HorizontalLabelsTimeline"/>
    <dgm:cxn modelId="{92E1C5DF-BA50-4C54-9A08-9A1A6D47173A}" type="presParOf" srcId="{E9DD7300-35AB-4307-BEEE-3B4F937C4302}" destId="{F6483E29-A5C7-423B-A32A-DDFB8323A82C}" srcOrd="14" destOrd="0" presId="urn:microsoft.com/office/officeart/2017/3/layout/HorizontalLabelsTimeline"/>
    <dgm:cxn modelId="{5A7A5748-2655-4F2B-9431-7FC672F57A2D}" type="presParOf" srcId="{F6483E29-A5C7-423B-A32A-DDFB8323A82C}" destId="{DD04EB9B-0F90-4E7E-A761-B28AB51B6A20}" srcOrd="0" destOrd="0" presId="urn:microsoft.com/office/officeart/2017/3/layout/HorizontalLabelsTimeline"/>
    <dgm:cxn modelId="{8CE24A67-41B8-49FE-B2FF-FFDE46FE4817}" type="presParOf" srcId="{F6483E29-A5C7-423B-A32A-DDFB8323A82C}" destId="{6E46B990-0ED1-400D-BA68-0C6E4679A31B}" srcOrd="1" destOrd="0" presId="urn:microsoft.com/office/officeart/2017/3/layout/HorizontalLabelsTimeline"/>
    <dgm:cxn modelId="{6510E9F5-F605-4F27-B26F-D9AE3E12A02A}" type="presParOf" srcId="{6E46B990-0ED1-400D-BA68-0C6E4679A31B}" destId="{691490B7-FB5A-468B-B43E-5D2BB44653A0}" srcOrd="0" destOrd="0" presId="urn:microsoft.com/office/officeart/2017/3/layout/HorizontalLabelsTimeline"/>
    <dgm:cxn modelId="{753E05A6-482E-458C-98EA-648A03B65CF7}" type="presParOf" srcId="{6E46B990-0ED1-400D-BA68-0C6E4679A31B}" destId="{83F49237-8313-4BBD-B3C2-13605302B369}" srcOrd="1" destOrd="0" presId="urn:microsoft.com/office/officeart/2017/3/layout/HorizontalLabelsTimeline"/>
    <dgm:cxn modelId="{97510523-F557-4766-8347-EDC3160BD081}" type="presParOf" srcId="{F6483E29-A5C7-423B-A32A-DDFB8323A82C}" destId="{58C9EB1C-495C-46EA-8277-021A0778EB2D}" srcOrd="2" destOrd="0" presId="urn:microsoft.com/office/officeart/2017/3/layout/HorizontalLabelsTimeline"/>
    <dgm:cxn modelId="{F6A05F36-0B08-49F1-869B-3B21F707059B}" type="presParOf" srcId="{F6483E29-A5C7-423B-A32A-DDFB8323A82C}" destId="{E15D7A5D-9BC3-4A46-84B3-5676C3A5B30A}" srcOrd="3" destOrd="0" presId="urn:microsoft.com/office/officeart/2017/3/layout/HorizontalLabelsTimeline"/>
    <dgm:cxn modelId="{9842584D-4F5F-4DBD-BF3B-494D2F6D908D}" type="presParOf" srcId="{F6483E29-A5C7-423B-A32A-DDFB8323A82C}" destId="{61BD2CB6-F1F5-4C10-A872-6752FDFCE585}" srcOrd="4" destOrd="0" presId="urn:microsoft.com/office/officeart/2017/3/layout/HorizontalLabelsTimeline"/>
    <dgm:cxn modelId="{0EF5B0E5-F195-4B41-9675-AA442589D711}" type="presParOf" srcId="{E9DD7300-35AB-4307-BEEE-3B4F937C4302}" destId="{50A04B3D-2902-4C5F-BFA5-2ED9AF6C4CCA}" srcOrd="15" destOrd="0" presId="urn:microsoft.com/office/officeart/2017/3/layout/HorizontalLabelsTimeline"/>
    <dgm:cxn modelId="{695D3D93-47DC-4974-9EA5-8756C63E04C6}" type="presParOf" srcId="{E9DD7300-35AB-4307-BEEE-3B4F937C4302}" destId="{2F8FF172-EB89-4269-B9D4-EC4768A5DE66}" srcOrd="16" destOrd="0" presId="urn:microsoft.com/office/officeart/2017/3/layout/HorizontalLabelsTimeline"/>
    <dgm:cxn modelId="{9C8E3DE0-191E-4CFB-BCAF-6E44F6B6B443}" type="presParOf" srcId="{2F8FF172-EB89-4269-B9D4-EC4768A5DE66}" destId="{00C64EE8-674A-4871-AA8D-8F0F89847D9C}" srcOrd="0" destOrd="0" presId="urn:microsoft.com/office/officeart/2017/3/layout/HorizontalLabelsTimeline"/>
    <dgm:cxn modelId="{9CF33E57-7B18-4278-9C26-6C4373496D8E}" type="presParOf" srcId="{2F8FF172-EB89-4269-B9D4-EC4768A5DE66}" destId="{FA469FA6-0658-4DC8-8DEA-B3BDFEE39373}" srcOrd="1" destOrd="0" presId="urn:microsoft.com/office/officeart/2017/3/layout/HorizontalLabelsTimeline"/>
    <dgm:cxn modelId="{C223D67D-D9C8-42DF-B6E2-BE71B9DA0773}" type="presParOf" srcId="{FA469FA6-0658-4DC8-8DEA-B3BDFEE39373}" destId="{40FB26E1-D370-4FA5-B858-AC2187482B18}" srcOrd="0" destOrd="0" presId="urn:microsoft.com/office/officeart/2017/3/layout/HorizontalLabelsTimeline"/>
    <dgm:cxn modelId="{68F518AE-A111-422B-A2A6-4CBF38D151E8}" type="presParOf" srcId="{FA469FA6-0658-4DC8-8DEA-B3BDFEE39373}" destId="{3B5DE0F2-8B02-4BFE-BB5F-10F7F49ED288}" srcOrd="1" destOrd="0" presId="urn:microsoft.com/office/officeart/2017/3/layout/HorizontalLabelsTimeline"/>
    <dgm:cxn modelId="{DC8C67B7-94B0-4DE8-8F7A-164B0A061E2F}" type="presParOf" srcId="{2F8FF172-EB89-4269-B9D4-EC4768A5DE66}" destId="{1C1F2056-7127-435E-9FD8-AE5D01934974}" srcOrd="2" destOrd="0" presId="urn:microsoft.com/office/officeart/2017/3/layout/HorizontalLabelsTimeline"/>
    <dgm:cxn modelId="{2A2D79B4-A150-494E-9E64-A212B4ED2EDE}" type="presParOf" srcId="{2F8FF172-EB89-4269-B9D4-EC4768A5DE66}" destId="{9ED1981B-5048-4DD4-A982-CBDD8FE620BE}" srcOrd="3" destOrd="0" presId="urn:microsoft.com/office/officeart/2017/3/layout/HorizontalLabelsTimeline"/>
    <dgm:cxn modelId="{76452DED-F224-4D10-8BD6-FEB73F7AF32C}" type="presParOf" srcId="{2F8FF172-EB89-4269-B9D4-EC4768A5DE66}" destId="{EE5ED291-9078-4360-88C8-E46F88E9A976}" srcOrd="4" destOrd="0" presId="urn:microsoft.com/office/officeart/2017/3/layout/HorizontalLabelsTimeline"/>
    <dgm:cxn modelId="{AB257E12-1556-43F3-B784-E1B8BA03963B}" type="presParOf" srcId="{E9DD7300-35AB-4307-BEEE-3B4F937C4302}" destId="{FAEBC332-0BEA-410A-81F3-A48BC8EC6F14}" srcOrd="17" destOrd="0" presId="urn:microsoft.com/office/officeart/2017/3/layout/HorizontalLabelsTimeline"/>
    <dgm:cxn modelId="{1EB22313-2154-4D34-AEB3-A11991503DC5}" type="presParOf" srcId="{E9DD7300-35AB-4307-BEEE-3B4F937C4302}" destId="{8E00AEDF-EA1B-44C2-8CD1-8236E60C8961}" srcOrd="18" destOrd="0" presId="urn:microsoft.com/office/officeart/2017/3/layout/HorizontalLabelsTimeline"/>
    <dgm:cxn modelId="{AA06C31A-E5D3-4121-8A80-BFD11DEDC984}" type="presParOf" srcId="{8E00AEDF-EA1B-44C2-8CD1-8236E60C8961}" destId="{E897DB04-CF0A-47C1-91A2-D41BFF2ABB57}" srcOrd="0" destOrd="0" presId="urn:microsoft.com/office/officeart/2017/3/layout/HorizontalLabelsTimeline"/>
    <dgm:cxn modelId="{41216402-544F-4EB8-A4E7-7B40599F6B08}" type="presParOf" srcId="{8E00AEDF-EA1B-44C2-8CD1-8236E60C8961}" destId="{D11EF2CD-4640-4842-88C3-646672CBCC61}" srcOrd="1" destOrd="0" presId="urn:microsoft.com/office/officeart/2017/3/layout/HorizontalLabelsTimeline"/>
    <dgm:cxn modelId="{3A1E9C0F-DE1A-40A1-9D50-00CC96591270}" type="presParOf" srcId="{D11EF2CD-4640-4842-88C3-646672CBCC61}" destId="{070FA85D-C606-404C-9403-F2E36FC12AF6}" srcOrd="0" destOrd="0" presId="urn:microsoft.com/office/officeart/2017/3/layout/HorizontalLabelsTimeline"/>
    <dgm:cxn modelId="{3169DAF0-3F1D-46AE-AF2F-EA6A16D4969E}" type="presParOf" srcId="{D11EF2CD-4640-4842-88C3-646672CBCC61}" destId="{EB965711-AC00-4BC8-B6CF-F59EF648B8B8}" srcOrd="1" destOrd="0" presId="urn:microsoft.com/office/officeart/2017/3/layout/HorizontalLabelsTimeline"/>
    <dgm:cxn modelId="{BE3E9142-B5D5-4093-8BDE-B579E4D815B4}" type="presParOf" srcId="{8E00AEDF-EA1B-44C2-8CD1-8236E60C8961}" destId="{D34CB39C-39FD-4D93-9FC3-38148C0EFD6F}" srcOrd="2" destOrd="0" presId="urn:microsoft.com/office/officeart/2017/3/layout/HorizontalLabelsTimeline"/>
    <dgm:cxn modelId="{0EDB4D63-90EC-478B-9A17-2D929D47DA38}" type="presParOf" srcId="{8E00AEDF-EA1B-44C2-8CD1-8236E60C8961}" destId="{AC2FAC78-7DEB-4C9D-A1B2-4AE2E0A06D56}" srcOrd="3" destOrd="0" presId="urn:microsoft.com/office/officeart/2017/3/layout/HorizontalLabelsTimeline"/>
    <dgm:cxn modelId="{B99DE7B2-0CDF-48AE-AF32-AE91AA739BD7}" type="presParOf" srcId="{8E00AEDF-EA1B-44C2-8CD1-8236E60C8961}" destId="{EE9EBA5B-4449-43C6-813C-6B34A2F4174B}" srcOrd="4" destOrd="0" presId="urn:microsoft.com/office/officeart/2017/3/layout/HorizontalLabels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19E8F3-5BC9-4598-AB13-7207CCD30FB3}">
      <dsp:nvSpPr>
        <dsp:cNvPr id="0" name=""/>
        <dsp:cNvSpPr/>
      </dsp:nvSpPr>
      <dsp:spPr>
        <a:xfrm rot="5400000">
          <a:off x="2261530" y="950661"/>
          <a:ext cx="1485308" cy="1292218"/>
        </a:xfrm>
        <a:prstGeom prst="hexagon">
          <a:avLst>
            <a:gd name="adj" fmla="val 25000"/>
            <a:gd name="vf" fmla="val 115470"/>
          </a:avLst>
        </a:prstGeom>
        <a:solidFill>
          <a:srgbClr val="002060"/>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Bodoni MT" panose="02070603080606020203" pitchFamily="18" charset="0"/>
            </a:rPr>
            <a:t>Research</a:t>
          </a:r>
        </a:p>
        <a:p>
          <a:pPr marL="0" lvl="0" indent="0" algn="ctr" defTabSz="488950">
            <a:lnSpc>
              <a:spcPct val="90000"/>
            </a:lnSpc>
            <a:spcBef>
              <a:spcPct val="0"/>
            </a:spcBef>
            <a:spcAft>
              <a:spcPct val="35000"/>
            </a:spcAft>
            <a:buNone/>
          </a:pPr>
          <a:r>
            <a:rPr lang="en-US" sz="1100" kern="1200" dirty="0">
              <a:latin typeface="Bodoni MT" panose="02070603080606020203" pitchFamily="18" charset="0"/>
            </a:rPr>
            <a:t>(NC)</a:t>
          </a:r>
        </a:p>
      </dsp:txBody>
      <dsp:txXfrm rot="-5400000">
        <a:off x="2559446" y="1085578"/>
        <a:ext cx="889476" cy="1022387"/>
      </dsp:txXfrm>
    </dsp:sp>
    <dsp:sp modelId="{1352311A-F30F-4200-A880-F9E309D6586D}">
      <dsp:nvSpPr>
        <dsp:cNvPr id="0" name=""/>
        <dsp:cNvSpPr/>
      </dsp:nvSpPr>
      <dsp:spPr>
        <a:xfrm>
          <a:off x="3689505" y="1151177"/>
          <a:ext cx="1657604" cy="891185"/>
        </a:xfrm>
        <a:prstGeom prst="rect">
          <a:avLst/>
        </a:prstGeom>
        <a:noFill/>
        <a:ln>
          <a:noFill/>
        </a:ln>
        <a:effectLst/>
      </dsp:spPr>
      <dsp:style>
        <a:lnRef idx="0">
          <a:scrgbClr r="0" g="0" b="0"/>
        </a:lnRef>
        <a:fillRef idx="0">
          <a:scrgbClr r="0" g="0" b="0"/>
        </a:fillRef>
        <a:effectRef idx="0">
          <a:scrgbClr r="0" g="0" b="0"/>
        </a:effectRef>
        <a:fontRef idx="minor"/>
      </dsp:style>
    </dsp:sp>
    <dsp:sp modelId="{779DCC73-A87E-4754-BBB3-D27A8CD2290D}">
      <dsp:nvSpPr>
        <dsp:cNvPr id="0" name=""/>
        <dsp:cNvSpPr/>
      </dsp:nvSpPr>
      <dsp:spPr>
        <a:xfrm rot="5400000">
          <a:off x="865934" y="950661"/>
          <a:ext cx="1485308" cy="1292218"/>
        </a:xfrm>
        <a:prstGeom prst="hexagon">
          <a:avLst>
            <a:gd name="adj" fmla="val 25000"/>
            <a:gd name="vf" fmla="val 115470"/>
          </a:avLst>
        </a:prstGeom>
        <a:solidFill>
          <a:srgbClr val="0070C0"/>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Bodoni MT" panose="02070603080606020203" pitchFamily="18" charset="0"/>
            </a:rPr>
            <a:t>Development</a:t>
          </a:r>
        </a:p>
        <a:p>
          <a:pPr marL="0" lvl="0" indent="0" algn="ctr" defTabSz="488950">
            <a:lnSpc>
              <a:spcPct val="90000"/>
            </a:lnSpc>
            <a:spcBef>
              <a:spcPct val="0"/>
            </a:spcBef>
            <a:spcAft>
              <a:spcPct val="35000"/>
            </a:spcAft>
            <a:buNone/>
          </a:pPr>
          <a:r>
            <a:rPr lang="en-US" sz="1100" kern="1200" dirty="0">
              <a:latin typeface="Bodoni MT" panose="02070603080606020203" pitchFamily="18" charset="0"/>
            </a:rPr>
            <a:t>(DC)</a:t>
          </a:r>
        </a:p>
      </dsp:txBody>
      <dsp:txXfrm rot="-5400000">
        <a:off x="1163850" y="1085578"/>
        <a:ext cx="889476" cy="1022387"/>
      </dsp:txXfrm>
    </dsp:sp>
    <dsp:sp modelId="{5D3172B0-6E87-4ECF-8E57-4FA3341565FE}">
      <dsp:nvSpPr>
        <dsp:cNvPr id="0" name=""/>
        <dsp:cNvSpPr/>
      </dsp:nvSpPr>
      <dsp:spPr>
        <a:xfrm rot="5400000">
          <a:off x="1561059" y="2211390"/>
          <a:ext cx="1485308" cy="1292218"/>
        </a:xfrm>
        <a:prstGeom prst="hexagon">
          <a:avLst>
            <a:gd name="adj" fmla="val 25000"/>
            <a:gd name="vf" fmla="val 115470"/>
          </a:avLst>
        </a:prstGeom>
        <a:solidFill>
          <a:schemeClr val="accent2">
            <a:lumMod val="7500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Bodoni MT" panose="02070603080606020203" pitchFamily="18" charset="0"/>
            </a:rPr>
            <a:t>Coordinating</a:t>
          </a:r>
        </a:p>
        <a:p>
          <a:pPr marL="0" lvl="0" indent="0" algn="ctr" defTabSz="488950">
            <a:lnSpc>
              <a:spcPct val="90000"/>
            </a:lnSpc>
            <a:spcBef>
              <a:spcPct val="0"/>
            </a:spcBef>
            <a:spcAft>
              <a:spcPct val="35000"/>
            </a:spcAft>
            <a:buNone/>
          </a:pPr>
          <a:r>
            <a:rPr lang="en-US" sz="1100" kern="1200" dirty="0">
              <a:latin typeface="Bodoni MT" panose="02070603080606020203" pitchFamily="18" charset="0"/>
            </a:rPr>
            <a:t>(CC)</a:t>
          </a:r>
        </a:p>
      </dsp:txBody>
      <dsp:txXfrm rot="-5400000">
        <a:off x="1858975" y="2346307"/>
        <a:ext cx="889476" cy="1022387"/>
      </dsp:txXfrm>
    </dsp:sp>
    <dsp:sp modelId="{28CFEA84-DFA6-4607-AF7E-09494CB64985}">
      <dsp:nvSpPr>
        <dsp:cNvPr id="0" name=""/>
        <dsp:cNvSpPr/>
      </dsp:nvSpPr>
      <dsp:spPr>
        <a:xfrm>
          <a:off x="0" y="2411907"/>
          <a:ext cx="1604133" cy="891185"/>
        </a:xfrm>
        <a:prstGeom prst="rect">
          <a:avLst/>
        </a:prstGeom>
        <a:noFill/>
        <a:ln>
          <a:noFill/>
        </a:ln>
        <a:effectLst/>
      </dsp:spPr>
      <dsp:style>
        <a:lnRef idx="0">
          <a:scrgbClr r="0" g="0" b="0"/>
        </a:lnRef>
        <a:fillRef idx="0">
          <a:scrgbClr r="0" g="0" b="0"/>
        </a:fillRef>
        <a:effectRef idx="0">
          <a:scrgbClr r="0" g="0" b="0"/>
        </a:effectRef>
        <a:fontRef idx="minor"/>
      </dsp:style>
    </dsp:sp>
    <dsp:sp modelId="{E1E664C0-3361-42AE-9F7F-3B060B962057}">
      <dsp:nvSpPr>
        <dsp:cNvPr id="0" name=""/>
        <dsp:cNvSpPr/>
      </dsp:nvSpPr>
      <dsp:spPr>
        <a:xfrm rot="5400000">
          <a:off x="2956654" y="2211390"/>
          <a:ext cx="1485308" cy="1292218"/>
        </a:xfrm>
        <a:prstGeom prst="hexagon">
          <a:avLst>
            <a:gd name="adj" fmla="val 25000"/>
            <a:gd name="vf" fmla="val 115470"/>
          </a:avLst>
        </a:prstGeom>
        <a:solidFill>
          <a:srgbClr val="417EA3"/>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Bodoni MT" panose="02070603080606020203" pitchFamily="18" charset="0"/>
            </a:rPr>
            <a:t>Advisory</a:t>
          </a:r>
        </a:p>
        <a:p>
          <a:pPr marL="0" lvl="0" indent="0" algn="ctr" defTabSz="488950">
            <a:lnSpc>
              <a:spcPct val="90000"/>
            </a:lnSpc>
            <a:spcBef>
              <a:spcPct val="0"/>
            </a:spcBef>
            <a:spcAft>
              <a:spcPct val="35000"/>
            </a:spcAft>
            <a:buNone/>
          </a:pPr>
          <a:r>
            <a:rPr lang="en-US" sz="1100" kern="1200" dirty="0">
              <a:latin typeface="Bodoni MT" panose="02070603080606020203" pitchFamily="18" charset="0"/>
            </a:rPr>
            <a:t>(AC)</a:t>
          </a:r>
        </a:p>
      </dsp:txBody>
      <dsp:txXfrm rot="-5400000">
        <a:off x="3254570" y="2346307"/>
        <a:ext cx="889476" cy="1022387"/>
      </dsp:txXfrm>
    </dsp:sp>
    <dsp:sp modelId="{68D4B7C2-D4ED-4D1C-9B67-9EE0F254E492}">
      <dsp:nvSpPr>
        <dsp:cNvPr id="0" name=""/>
        <dsp:cNvSpPr/>
      </dsp:nvSpPr>
      <dsp:spPr>
        <a:xfrm rot="5400000">
          <a:off x="2261530" y="3472120"/>
          <a:ext cx="1485308" cy="1292218"/>
        </a:xfrm>
        <a:prstGeom prst="hexagon">
          <a:avLst>
            <a:gd name="adj" fmla="val 25000"/>
            <a:gd name="vf" fmla="val 115470"/>
          </a:avLst>
        </a:prstGeom>
        <a:solidFill>
          <a:srgbClr val="18AAD8"/>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Bodoni MT" panose="02070603080606020203" pitchFamily="18" charset="0"/>
            </a:rPr>
            <a:t>Integrated Extension</a:t>
          </a:r>
        </a:p>
        <a:p>
          <a:pPr marL="0" lvl="0" indent="0" algn="ctr" defTabSz="488950">
            <a:lnSpc>
              <a:spcPct val="90000"/>
            </a:lnSpc>
            <a:spcBef>
              <a:spcPct val="0"/>
            </a:spcBef>
            <a:spcAft>
              <a:spcPct val="35000"/>
            </a:spcAft>
            <a:buNone/>
          </a:pPr>
          <a:r>
            <a:rPr lang="en-US" sz="1100" kern="1200" dirty="0">
              <a:latin typeface="Bodoni MT" panose="02070603080606020203" pitchFamily="18" charset="0"/>
            </a:rPr>
            <a:t>(ERA)</a:t>
          </a:r>
        </a:p>
      </dsp:txBody>
      <dsp:txXfrm rot="-5400000">
        <a:off x="2559446" y="3607037"/>
        <a:ext cx="889476" cy="1022387"/>
      </dsp:txXfrm>
    </dsp:sp>
    <dsp:sp modelId="{DF7E7FAA-C143-4566-A04A-9008AA25458C}">
      <dsp:nvSpPr>
        <dsp:cNvPr id="0" name=""/>
        <dsp:cNvSpPr/>
      </dsp:nvSpPr>
      <dsp:spPr>
        <a:xfrm>
          <a:off x="3689505" y="3672637"/>
          <a:ext cx="1657604" cy="891185"/>
        </a:xfrm>
        <a:prstGeom prst="rect">
          <a:avLst/>
        </a:prstGeom>
        <a:noFill/>
        <a:ln>
          <a:noFill/>
        </a:ln>
        <a:effectLst/>
      </dsp:spPr>
      <dsp:style>
        <a:lnRef idx="0">
          <a:scrgbClr r="0" g="0" b="0"/>
        </a:lnRef>
        <a:fillRef idx="0">
          <a:scrgbClr r="0" g="0" b="0"/>
        </a:fillRef>
        <a:effectRef idx="0">
          <a:scrgbClr r="0" g="0" b="0"/>
        </a:effectRef>
        <a:fontRef idx="minor"/>
      </dsp:style>
    </dsp:sp>
    <dsp:sp modelId="{24B767AE-D295-4195-95E9-84DFD0B10248}">
      <dsp:nvSpPr>
        <dsp:cNvPr id="0" name=""/>
        <dsp:cNvSpPr/>
      </dsp:nvSpPr>
      <dsp:spPr>
        <a:xfrm rot="5400000">
          <a:off x="865934" y="3472120"/>
          <a:ext cx="1485308" cy="1292218"/>
        </a:xfrm>
        <a:prstGeom prst="hexagon">
          <a:avLst>
            <a:gd name="adj" fmla="val 25000"/>
            <a:gd name="vf" fmla="val 115470"/>
          </a:avLst>
        </a:prstGeom>
        <a:solidFill>
          <a:srgbClr val="002060"/>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en-US" sz="1100" kern="1200" dirty="0">
              <a:latin typeface="Bodoni MT" panose="02070603080606020203" pitchFamily="18" charset="0"/>
            </a:rPr>
            <a:t>Rapid Response</a:t>
          </a:r>
        </a:p>
        <a:p>
          <a:pPr marL="0" lvl="0" indent="0" algn="ctr" defTabSz="488950">
            <a:lnSpc>
              <a:spcPct val="90000"/>
            </a:lnSpc>
            <a:spcBef>
              <a:spcPct val="0"/>
            </a:spcBef>
            <a:spcAft>
              <a:spcPct val="35000"/>
            </a:spcAft>
            <a:buNone/>
          </a:pPr>
          <a:r>
            <a:rPr lang="en-US" sz="1100" kern="1200" dirty="0">
              <a:latin typeface="Bodoni MT" panose="02070603080606020203" pitchFamily="18" charset="0"/>
            </a:rPr>
            <a:t>(500 series)</a:t>
          </a:r>
        </a:p>
      </dsp:txBody>
      <dsp:txXfrm rot="-5400000">
        <a:off x="1163850" y="3607037"/>
        <a:ext cx="889476" cy="10223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6E2DFD-DD37-4EB2-BA5A-CC745945773F}">
      <dsp:nvSpPr>
        <dsp:cNvPr id="0" name=""/>
        <dsp:cNvSpPr/>
      </dsp:nvSpPr>
      <dsp:spPr>
        <a:xfrm>
          <a:off x="0" y="2100739"/>
          <a:ext cx="9858191" cy="0"/>
        </a:xfrm>
        <a:prstGeom prst="line">
          <a:avLst/>
        </a:prstGeom>
        <a:solidFill>
          <a:schemeClr val="lt1">
            <a:alpha val="90000"/>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79B0601-9B42-4770-8BBF-D391BD1C38EC}">
      <dsp:nvSpPr>
        <dsp:cNvPr id="0" name=""/>
        <dsp:cNvSpPr/>
      </dsp:nvSpPr>
      <dsp:spPr>
        <a:xfrm>
          <a:off x="112252" y="1302458"/>
          <a:ext cx="1575770" cy="504177"/>
        </a:xfrm>
        <a:prstGeom prst="rect">
          <a:avLst/>
        </a:prstGeom>
        <a:solidFill>
          <a:schemeClr val="accent2">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15 Sep.</a:t>
          </a:r>
        </a:p>
      </dsp:txBody>
      <dsp:txXfrm>
        <a:off x="112252" y="1302458"/>
        <a:ext cx="1575770" cy="504177"/>
      </dsp:txXfrm>
    </dsp:sp>
    <dsp:sp modelId="{CBC16CA4-B5FB-473F-8E96-B56D9458AE15}">
      <dsp:nvSpPr>
        <dsp:cNvPr id="0" name=""/>
        <dsp:cNvSpPr/>
      </dsp:nvSpPr>
      <dsp:spPr>
        <a:xfrm>
          <a:off x="112252" y="572267"/>
          <a:ext cx="1575770" cy="730190"/>
        </a:xfrm>
        <a:prstGeom prst="rect">
          <a:avLst/>
        </a:prstGeom>
        <a:solidFill>
          <a:schemeClr val="accent2">
            <a:tint val="40000"/>
            <a:alpha val="90000"/>
            <a:hueOff val="0"/>
            <a:satOff val="0"/>
            <a:lumOff val="0"/>
            <a:alphaOff val="0"/>
          </a:schemeClr>
        </a:solidFill>
        <a:ln w="1397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533400">
            <a:lnSpc>
              <a:spcPct val="90000"/>
            </a:lnSpc>
            <a:spcBef>
              <a:spcPct val="0"/>
            </a:spcBef>
            <a:spcAft>
              <a:spcPct val="35000"/>
            </a:spcAft>
            <a:buNone/>
          </a:pPr>
          <a:r>
            <a:rPr lang="en-US" sz="1200" kern="1200" dirty="0"/>
            <a:t>Request to write a proposal with AA identified</a:t>
          </a:r>
        </a:p>
      </dsp:txBody>
      <dsp:txXfrm>
        <a:off x="112252" y="572267"/>
        <a:ext cx="1575770" cy="730190"/>
      </dsp:txXfrm>
    </dsp:sp>
    <dsp:sp modelId="{FA584C7C-A149-4936-A6F2-E187DD5EC999}">
      <dsp:nvSpPr>
        <dsp:cNvPr id="0" name=""/>
        <dsp:cNvSpPr/>
      </dsp:nvSpPr>
      <dsp:spPr>
        <a:xfrm>
          <a:off x="900137" y="1806635"/>
          <a:ext cx="0" cy="294103"/>
        </a:xfrm>
        <a:prstGeom prst="line">
          <a:avLst/>
        </a:pr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A2C7CFA-7F95-4097-BCE4-1D1B2D5A9653}">
      <dsp:nvSpPr>
        <dsp:cNvPr id="0" name=""/>
        <dsp:cNvSpPr/>
      </dsp:nvSpPr>
      <dsp:spPr>
        <a:xfrm>
          <a:off x="1007576" y="2394842"/>
          <a:ext cx="1575770" cy="504177"/>
        </a:xfrm>
        <a:prstGeom prst="rect">
          <a:avLst/>
        </a:prstGeom>
        <a:solidFill>
          <a:schemeClr val="accent2">
            <a:hueOff val="-824963"/>
            <a:satOff val="269"/>
            <a:lumOff val="-240"/>
            <a:alphaOff val="0"/>
          </a:schemeClr>
        </a:solidFill>
        <a:ln w="13970" cap="flat" cmpd="sng" algn="ctr">
          <a:solidFill>
            <a:schemeClr val="accent2">
              <a:hueOff val="-824963"/>
              <a:satOff val="269"/>
              <a:lumOff val="-24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15 Oct.</a:t>
          </a:r>
        </a:p>
      </dsp:txBody>
      <dsp:txXfrm>
        <a:off x="1007576" y="2394842"/>
        <a:ext cx="1575770" cy="504177"/>
      </dsp:txXfrm>
    </dsp:sp>
    <dsp:sp modelId="{16C750B0-6B77-4652-9AC4-3913E9C931BC}">
      <dsp:nvSpPr>
        <dsp:cNvPr id="0" name=""/>
        <dsp:cNvSpPr/>
      </dsp:nvSpPr>
      <dsp:spPr>
        <a:xfrm>
          <a:off x="1007576" y="2899019"/>
          <a:ext cx="1575770" cy="571453"/>
        </a:xfrm>
        <a:prstGeom prst="rect">
          <a:avLst/>
        </a:prstGeom>
        <a:solidFill>
          <a:schemeClr val="accent2">
            <a:tint val="40000"/>
            <a:alpha val="90000"/>
            <a:hueOff val="-823179"/>
            <a:satOff val="176"/>
            <a:lumOff val="-58"/>
            <a:alphaOff val="0"/>
          </a:schemeClr>
        </a:solidFill>
        <a:ln w="13970" cap="flat" cmpd="sng" algn="ctr">
          <a:solidFill>
            <a:schemeClr val="accent2">
              <a:tint val="40000"/>
              <a:alpha val="90000"/>
              <a:hueOff val="-823179"/>
              <a:satOff val="176"/>
              <a:lumOff val="-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533400">
            <a:lnSpc>
              <a:spcPct val="90000"/>
            </a:lnSpc>
            <a:spcBef>
              <a:spcPct val="0"/>
            </a:spcBef>
            <a:spcAft>
              <a:spcPct val="35000"/>
            </a:spcAft>
            <a:buNone/>
          </a:pPr>
          <a:r>
            <a:rPr lang="en-US" sz="1200" kern="1200" dirty="0"/>
            <a:t>Upload proposal objectives</a:t>
          </a:r>
        </a:p>
      </dsp:txBody>
      <dsp:txXfrm>
        <a:off x="1007576" y="2899019"/>
        <a:ext cx="1575770" cy="571453"/>
      </dsp:txXfrm>
    </dsp:sp>
    <dsp:sp modelId="{EB3F0605-625C-47D1-9576-49C77E9FEEED}">
      <dsp:nvSpPr>
        <dsp:cNvPr id="0" name=""/>
        <dsp:cNvSpPr/>
      </dsp:nvSpPr>
      <dsp:spPr>
        <a:xfrm>
          <a:off x="1795461" y="2100738"/>
          <a:ext cx="0" cy="294103"/>
        </a:xfrm>
        <a:prstGeom prst="line">
          <a:avLst/>
        </a:prstGeom>
        <a:noFill/>
        <a:ln w="9525" cap="flat" cmpd="sng" algn="ctr">
          <a:solidFill>
            <a:schemeClr val="accent2">
              <a:hueOff val="-824963"/>
              <a:satOff val="269"/>
              <a:lumOff val="-240"/>
              <a:alphaOff val="0"/>
            </a:schemeClr>
          </a:solidFill>
          <a:prstDash val="solid"/>
        </a:ln>
        <a:effectLst/>
      </dsp:spPr>
      <dsp:style>
        <a:lnRef idx="1">
          <a:scrgbClr r="0" g="0" b="0"/>
        </a:lnRef>
        <a:fillRef idx="0">
          <a:scrgbClr r="0" g="0" b="0"/>
        </a:fillRef>
        <a:effectRef idx="0">
          <a:scrgbClr r="0" g="0" b="0"/>
        </a:effectRef>
        <a:fontRef idx="minor"/>
      </dsp:style>
    </dsp:sp>
    <dsp:sp modelId="{2A07FCAD-DA9C-4B91-8C3B-27802DD78FC6}">
      <dsp:nvSpPr>
        <dsp:cNvPr id="0" name=""/>
        <dsp:cNvSpPr/>
      </dsp:nvSpPr>
      <dsp:spPr>
        <a:xfrm rot="2700000">
          <a:off x="867457" y="2068059"/>
          <a:ext cx="65359" cy="65359"/>
        </a:xfrm>
        <a:prstGeom prst="rect">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144F85FE-BAD9-4B07-AF09-7C254C7C6A2C}">
      <dsp:nvSpPr>
        <dsp:cNvPr id="0" name=""/>
        <dsp:cNvSpPr/>
      </dsp:nvSpPr>
      <dsp:spPr>
        <a:xfrm rot="2700000">
          <a:off x="1762781" y="2068059"/>
          <a:ext cx="65359" cy="65359"/>
        </a:xfrm>
        <a:prstGeom prst="rect">
          <a:avLst/>
        </a:prstGeom>
        <a:solidFill>
          <a:schemeClr val="accent2">
            <a:hueOff val="-824963"/>
            <a:satOff val="269"/>
            <a:lumOff val="-240"/>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AC5C51EC-121A-4DA2-BAB8-0ACFA2632823}">
      <dsp:nvSpPr>
        <dsp:cNvPr id="0" name=""/>
        <dsp:cNvSpPr/>
      </dsp:nvSpPr>
      <dsp:spPr>
        <a:xfrm>
          <a:off x="1902900" y="1302458"/>
          <a:ext cx="1575770" cy="504177"/>
        </a:xfrm>
        <a:prstGeom prst="rect">
          <a:avLst/>
        </a:prstGeom>
        <a:solidFill>
          <a:schemeClr val="accent2">
            <a:hueOff val="-1649926"/>
            <a:satOff val="538"/>
            <a:lumOff val="-479"/>
            <a:alphaOff val="0"/>
          </a:schemeClr>
        </a:solidFill>
        <a:ln w="13970" cap="flat" cmpd="sng" algn="ctr">
          <a:solidFill>
            <a:schemeClr val="accent2">
              <a:hueOff val="-1649926"/>
              <a:satOff val="538"/>
              <a:lumOff val="-479"/>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15 Nov.</a:t>
          </a:r>
        </a:p>
      </dsp:txBody>
      <dsp:txXfrm>
        <a:off x="1902900" y="1302458"/>
        <a:ext cx="1575770" cy="504177"/>
      </dsp:txXfrm>
    </dsp:sp>
    <dsp:sp modelId="{8DFB5914-EAD0-4248-BD31-FBDD0C12CF59}">
      <dsp:nvSpPr>
        <dsp:cNvPr id="0" name=""/>
        <dsp:cNvSpPr/>
      </dsp:nvSpPr>
      <dsp:spPr>
        <a:xfrm>
          <a:off x="1902900" y="572267"/>
          <a:ext cx="1575770" cy="730190"/>
        </a:xfrm>
        <a:prstGeom prst="rect">
          <a:avLst/>
        </a:prstGeom>
        <a:solidFill>
          <a:schemeClr val="accent2">
            <a:tint val="40000"/>
            <a:alpha val="90000"/>
            <a:hueOff val="-1646359"/>
            <a:satOff val="351"/>
            <a:lumOff val="-115"/>
            <a:alphaOff val="0"/>
          </a:schemeClr>
        </a:solidFill>
        <a:ln w="13970" cap="flat" cmpd="sng" algn="ctr">
          <a:solidFill>
            <a:schemeClr val="accent2">
              <a:tint val="40000"/>
              <a:alpha val="90000"/>
              <a:hueOff val="-1646359"/>
              <a:satOff val="351"/>
              <a:lumOff val="-1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533400">
            <a:lnSpc>
              <a:spcPct val="90000"/>
            </a:lnSpc>
            <a:spcBef>
              <a:spcPct val="0"/>
            </a:spcBef>
            <a:spcAft>
              <a:spcPct val="35000"/>
            </a:spcAft>
            <a:buNone/>
          </a:pPr>
          <a:r>
            <a:rPr lang="en-US" sz="1200" kern="1200" dirty="0"/>
            <a:t>All committee participants added by AES office</a:t>
          </a:r>
        </a:p>
      </dsp:txBody>
      <dsp:txXfrm>
        <a:off x="1902900" y="572267"/>
        <a:ext cx="1575770" cy="730190"/>
      </dsp:txXfrm>
    </dsp:sp>
    <dsp:sp modelId="{58C5A185-05FA-4F4F-832C-A7263C581EAA}">
      <dsp:nvSpPr>
        <dsp:cNvPr id="0" name=""/>
        <dsp:cNvSpPr/>
      </dsp:nvSpPr>
      <dsp:spPr>
        <a:xfrm>
          <a:off x="2690785" y="1806635"/>
          <a:ext cx="0" cy="294103"/>
        </a:xfrm>
        <a:prstGeom prst="line">
          <a:avLst/>
        </a:prstGeom>
        <a:noFill/>
        <a:ln w="9525" cap="flat" cmpd="sng" algn="ctr">
          <a:solidFill>
            <a:schemeClr val="accent2">
              <a:hueOff val="-1649926"/>
              <a:satOff val="538"/>
              <a:lumOff val="-479"/>
              <a:alphaOff val="0"/>
            </a:schemeClr>
          </a:solidFill>
          <a:prstDash val="solid"/>
        </a:ln>
        <a:effectLst/>
      </dsp:spPr>
      <dsp:style>
        <a:lnRef idx="1">
          <a:scrgbClr r="0" g="0" b="0"/>
        </a:lnRef>
        <a:fillRef idx="0">
          <a:scrgbClr r="0" g="0" b="0"/>
        </a:fillRef>
        <a:effectRef idx="0">
          <a:scrgbClr r="0" g="0" b="0"/>
        </a:effectRef>
        <a:fontRef idx="minor"/>
      </dsp:style>
    </dsp:sp>
    <dsp:sp modelId="{FE08D8A2-C4A2-40BA-A4A7-3E7FC0EA546E}">
      <dsp:nvSpPr>
        <dsp:cNvPr id="0" name=""/>
        <dsp:cNvSpPr/>
      </dsp:nvSpPr>
      <dsp:spPr>
        <a:xfrm>
          <a:off x="2798224" y="2394842"/>
          <a:ext cx="1575770" cy="504177"/>
        </a:xfrm>
        <a:prstGeom prst="rect">
          <a:avLst/>
        </a:prstGeom>
        <a:solidFill>
          <a:schemeClr val="accent2">
            <a:hueOff val="-2474889"/>
            <a:satOff val="807"/>
            <a:lumOff val="-719"/>
            <a:alphaOff val="0"/>
          </a:schemeClr>
        </a:solidFill>
        <a:ln w="13970" cap="flat" cmpd="sng" algn="ctr">
          <a:solidFill>
            <a:schemeClr val="accent2">
              <a:hueOff val="-2474889"/>
              <a:satOff val="807"/>
              <a:lumOff val="-719"/>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1 Dec.</a:t>
          </a:r>
        </a:p>
      </dsp:txBody>
      <dsp:txXfrm>
        <a:off x="2798224" y="2394842"/>
        <a:ext cx="1575770" cy="504177"/>
      </dsp:txXfrm>
    </dsp:sp>
    <dsp:sp modelId="{2E91A6DF-ECF9-44F1-B4A8-86DE4552C0BE}">
      <dsp:nvSpPr>
        <dsp:cNvPr id="0" name=""/>
        <dsp:cNvSpPr/>
      </dsp:nvSpPr>
      <dsp:spPr>
        <a:xfrm>
          <a:off x="2798224" y="2899019"/>
          <a:ext cx="1575770" cy="730190"/>
        </a:xfrm>
        <a:prstGeom prst="rect">
          <a:avLst/>
        </a:prstGeom>
        <a:solidFill>
          <a:schemeClr val="accent2">
            <a:tint val="40000"/>
            <a:alpha val="90000"/>
            <a:hueOff val="-2469538"/>
            <a:satOff val="527"/>
            <a:lumOff val="-173"/>
            <a:alphaOff val="0"/>
          </a:schemeClr>
        </a:solidFill>
        <a:ln w="13970" cap="flat" cmpd="sng" algn="ctr">
          <a:solidFill>
            <a:schemeClr val="accent2">
              <a:tint val="40000"/>
              <a:alpha val="90000"/>
              <a:hueOff val="-2469538"/>
              <a:satOff val="527"/>
              <a:lumOff val="-1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533400">
            <a:lnSpc>
              <a:spcPct val="90000"/>
            </a:lnSpc>
            <a:spcBef>
              <a:spcPct val="0"/>
            </a:spcBef>
            <a:spcAft>
              <a:spcPct val="35000"/>
            </a:spcAft>
            <a:buNone/>
          </a:pPr>
          <a:r>
            <a:rPr lang="en-US" sz="1200" kern="1200" dirty="0"/>
            <a:t>Full 5-year project proposal due in NIMSS</a:t>
          </a:r>
        </a:p>
      </dsp:txBody>
      <dsp:txXfrm>
        <a:off x="2798224" y="2899019"/>
        <a:ext cx="1575770" cy="730190"/>
      </dsp:txXfrm>
    </dsp:sp>
    <dsp:sp modelId="{A103242E-11A8-4A4B-85F4-6A98CEBAC34C}">
      <dsp:nvSpPr>
        <dsp:cNvPr id="0" name=""/>
        <dsp:cNvSpPr/>
      </dsp:nvSpPr>
      <dsp:spPr>
        <a:xfrm>
          <a:off x="3586109" y="2100738"/>
          <a:ext cx="0" cy="294103"/>
        </a:xfrm>
        <a:prstGeom prst="line">
          <a:avLst/>
        </a:prstGeom>
        <a:noFill/>
        <a:ln w="9525" cap="flat" cmpd="sng" algn="ctr">
          <a:solidFill>
            <a:schemeClr val="accent2">
              <a:hueOff val="-2474889"/>
              <a:satOff val="807"/>
              <a:lumOff val="-719"/>
              <a:alphaOff val="0"/>
            </a:schemeClr>
          </a:solidFill>
          <a:prstDash val="solid"/>
        </a:ln>
        <a:effectLst/>
      </dsp:spPr>
      <dsp:style>
        <a:lnRef idx="1">
          <a:scrgbClr r="0" g="0" b="0"/>
        </a:lnRef>
        <a:fillRef idx="0">
          <a:scrgbClr r="0" g="0" b="0"/>
        </a:fillRef>
        <a:effectRef idx="0">
          <a:scrgbClr r="0" g="0" b="0"/>
        </a:effectRef>
        <a:fontRef idx="minor"/>
      </dsp:style>
    </dsp:sp>
    <dsp:sp modelId="{7C2DF5F5-CAF3-4564-85DA-21D82B929010}">
      <dsp:nvSpPr>
        <dsp:cNvPr id="0" name=""/>
        <dsp:cNvSpPr/>
      </dsp:nvSpPr>
      <dsp:spPr>
        <a:xfrm rot="2700000">
          <a:off x="2658105" y="2068059"/>
          <a:ext cx="65359" cy="65359"/>
        </a:xfrm>
        <a:prstGeom prst="rect">
          <a:avLst/>
        </a:prstGeom>
        <a:solidFill>
          <a:schemeClr val="accent2">
            <a:hueOff val="-1649926"/>
            <a:satOff val="538"/>
            <a:lumOff val="-479"/>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A3BD29DE-1A21-40AC-877E-71C66B44AC2D}">
      <dsp:nvSpPr>
        <dsp:cNvPr id="0" name=""/>
        <dsp:cNvSpPr/>
      </dsp:nvSpPr>
      <dsp:spPr>
        <a:xfrm rot="2700000">
          <a:off x="3553429" y="2068059"/>
          <a:ext cx="65359" cy="65359"/>
        </a:xfrm>
        <a:prstGeom prst="rect">
          <a:avLst/>
        </a:prstGeom>
        <a:solidFill>
          <a:schemeClr val="accent2">
            <a:hueOff val="-2474889"/>
            <a:satOff val="807"/>
            <a:lumOff val="-719"/>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97325B91-BB6A-40D7-8B6E-4A2DE38797C6}">
      <dsp:nvSpPr>
        <dsp:cNvPr id="0" name=""/>
        <dsp:cNvSpPr/>
      </dsp:nvSpPr>
      <dsp:spPr>
        <a:xfrm>
          <a:off x="3693548" y="1302458"/>
          <a:ext cx="1575770" cy="504177"/>
        </a:xfrm>
        <a:prstGeom prst="rect">
          <a:avLst/>
        </a:prstGeom>
        <a:solidFill>
          <a:schemeClr val="accent2">
            <a:hueOff val="-3299852"/>
            <a:satOff val="1076"/>
            <a:lumOff val="-959"/>
            <a:alphaOff val="0"/>
          </a:schemeClr>
        </a:solidFill>
        <a:ln w="13970" cap="flat" cmpd="sng" algn="ctr">
          <a:solidFill>
            <a:schemeClr val="accent2">
              <a:hueOff val="-3299852"/>
              <a:satOff val="1076"/>
              <a:lumOff val="-959"/>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dirty="0"/>
            <a:t>15 Dec.</a:t>
          </a:r>
        </a:p>
      </dsp:txBody>
      <dsp:txXfrm>
        <a:off x="3693548" y="1302458"/>
        <a:ext cx="1575770" cy="504177"/>
      </dsp:txXfrm>
    </dsp:sp>
    <dsp:sp modelId="{6A012BAE-9683-433F-8471-B8CDA3E3A0CE}">
      <dsp:nvSpPr>
        <dsp:cNvPr id="0" name=""/>
        <dsp:cNvSpPr/>
      </dsp:nvSpPr>
      <dsp:spPr>
        <a:xfrm>
          <a:off x="3693548" y="572267"/>
          <a:ext cx="1575770" cy="730190"/>
        </a:xfrm>
        <a:prstGeom prst="rect">
          <a:avLst/>
        </a:prstGeom>
        <a:solidFill>
          <a:schemeClr val="accent2">
            <a:tint val="40000"/>
            <a:alpha val="90000"/>
            <a:hueOff val="-3292718"/>
            <a:satOff val="703"/>
            <a:lumOff val="-231"/>
            <a:alphaOff val="0"/>
          </a:schemeClr>
        </a:solidFill>
        <a:ln w="13970" cap="flat" cmpd="sng" algn="ctr">
          <a:solidFill>
            <a:schemeClr val="accent2">
              <a:tint val="40000"/>
              <a:alpha val="90000"/>
              <a:hueOff val="-3292718"/>
              <a:satOff val="703"/>
              <a:lumOff val="-23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533400">
            <a:lnSpc>
              <a:spcPct val="90000"/>
            </a:lnSpc>
            <a:spcBef>
              <a:spcPct val="0"/>
            </a:spcBef>
            <a:spcAft>
              <a:spcPct val="35000"/>
            </a:spcAft>
            <a:buNone/>
          </a:pPr>
          <a:r>
            <a:rPr lang="en-US" sz="1200" kern="1200" dirty="0"/>
            <a:t>AA project proposal reviews due in NIMSS</a:t>
          </a:r>
        </a:p>
      </dsp:txBody>
      <dsp:txXfrm>
        <a:off x="3693548" y="572267"/>
        <a:ext cx="1575770" cy="730190"/>
      </dsp:txXfrm>
    </dsp:sp>
    <dsp:sp modelId="{07D54ACC-E1C1-4442-B5FB-AB342A801DF7}">
      <dsp:nvSpPr>
        <dsp:cNvPr id="0" name=""/>
        <dsp:cNvSpPr/>
      </dsp:nvSpPr>
      <dsp:spPr>
        <a:xfrm>
          <a:off x="4481433" y="1806635"/>
          <a:ext cx="0" cy="294103"/>
        </a:xfrm>
        <a:prstGeom prst="line">
          <a:avLst/>
        </a:prstGeom>
        <a:noFill/>
        <a:ln w="9525" cap="flat" cmpd="sng" algn="ctr">
          <a:solidFill>
            <a:schemeClr val="accent2">
              <a:hueOff val="-3299852"/>
              <a:satOff val="1076"/>
              <a:lumOff val="-959"/>
              <a:alphaOff val="0"/>
            </a:schemeClr>
          </a:solidFill>
          <a:prstDash val="solid"/>
        </a:ln>
        <a:effectLst/>
      </dsp:spPr>
      <dsp:style>
        <a:lnRef idx="1">
          <a:scrgbClr r="0" g="0" b="0"/>
        </a:lnRef>
        <a:fillRef idx="0">
          <a:scrgbClr r="0" g="0" b="0"/>
        </a:fillRef>
        <a:effectRef idx="0">
          <a:scrgbClr r="0" g="0" b="0"/>
        </a:effectRef>
        <a:fontRef idx="minor"/>
      </dsp:style>
    </dsp:sp>
    <dsp:sp modelId="{15117A54-2AA0-4FED-8BA0-06441949C40E}">
      <dsp:nvSpPr>
        <dsp:cNvPr id="0" name=""/>
        <dsp:cNvSpPr/>
      </dsp:nvSpPr>
      <dsp:spPr>
        <a:xfrm>
          <a:off x="4588872" y="2394842"/>
          <a:ext cx="1575770" cy="504177"/>
        </a:xfrm>
        <a:prstGeom prst="rect">
          <a:avLst/>
        </a:prstGeom>
        <a:solidFill>
          <a:schemeClr val="accent2">
            <a:hueOff val="-4124816"/>
            <a:satOff val="1346"/>
            <a:lumOff val="-1198"/>
            <a:alphaOff val="0"/>
          </a:schemeClr>
        </a:solidFill>
        <a:ln w="13970" cap="flat" cmpd="sng" algn="ctr">
          <a:solidFill>
            <a:schemeClr val="accent2">
              <a:hueOff val="-4124816"/>
              <a:satOff val="1346"/>
              <a:lumOff val="-1198"/>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January</a:t>
          </a:r>
        </a:p>
      </dsp:txBody>
      <dsp:txXfrm>
        <a:off x="4588872" y="2394842"/>
        <a:ext cx="1575770" cy="504177"/>
      </dsp:txXfrm>
    </dsp:sp>
    <dsp:sp modelId="{EB61D9B7-9D62-4471-ABF9-5DA6C18C4BCB}">
      <dsp:nvSpPr>
        <dsp:cNvPr id="0" name=""/>
        <dsp:cNvSpPr/>
      </dsp:nvSpPr>
      <dsp:spPr>
        <a:xfrm>
          <a:off x="4588872" y="2899019"/>
          <a:ext cx="1575770" cy="571453"/>
        </a:xfrm>
        <a:prstGeom prst="rect">
          <a:avLst/>
        </a:prstGeom>
        <a:solidFill>
          <a:schemeClr val="accent2">
            <a:tint val="40000"/>
            <a:alpha val="90000"/>
            <a:hueOff val="-4115897"/>
            <a:satOff val="878"/>
            <a:lumOff val="-288"/>
            <a:alphaOff val="0"/>
          </a:schemeClr>
        </a:solidFill>
        <a:ln w="13970" cap="flat" cmpd="sng" algn="ctr">
          <a:solidFill>
            <a:schemeClr val="accent2">
              <a:tint val="40000"/>
              <a:alpha val="90000"/>
              <a:hueOff val="-4115897"/>
              <a:satOff val="878"/>
              <a:lumOff val="-2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533400">
            <a:lnSpc>
              <a:spcPct val="90000"/>
            </a:lnSpc>
            <a:spcBef>
              <a:spcPct val="0"/>
            </a:spcBef>
            <a:spcAft>
              <a:spcPct val="35000"/>
            </a:spcAft>
            <a:buNone/>
          </a:pPr>
          <a:r>
            <a:rPr lang="en-US" sz="1200" kern="1200" dirty="0"/>
            <a:t>NCAC and MRC reviews conducted</a:t>
          </a:r>
        </a:p>
      </dsp:txBody>
      <dsp:txXfrm>
        <a:off x="4588872" y="2899019"/>
        <a:ext cx="1575770" cy="571453"/>
      </dsp:txXfrm>
    </dsp:sp>
    <dsp:sp modelId="{BCAC979C-099B-44EC-A7B4-3662894CB159}">
      <dsp:nvSpPr>
        <dsp:cNvPr id="0" name=""/>
        <dsp:cNvSpPr/>
      </dsp:nvSpPr>
      <dsp:spPr>
        <a:xfrm>
          <a:off x="5376757" y="2100738"/>
          <a:ext cx="0" cy="294103"/>
        </a:xfrm>
        <a:prstGeom prst="line">
          <a:avLst/>
        </a:prstGeom>
        <a:noFill/>
        <a:ln w="9525" cap="flat" cmpd="sng" algn="ctr">
          <a:solidFill>
            <a:schemeClr val="accent2">
              <a:hueOff val="-4124816"/>
              <a:satOff val="1346"/>
              <a:lumOff val="-1198"/>
              <a:alphaOff val="0"/>
            </a:schemeClr>
          </a:solidFill>
          <a:prstDash val="solid"/>
        </a:ln>
        <a:effectLst/>
      </dsp:spPr>
      <dsp:style>
        <a:lnRef idx="1">
          <a:scrgbClr r="0" g="0" b="0"/>
        </a:lnRef>
        <a:fillRef idx="0">
          <a:scrgbClr r="0" g="0" b="0"/>
        </a:fillRef>
        <a:effectRef idx="0">
          <a:scrgbClr r="0" g="0" b="0"/>
        </a:effectRef>
        <a:fontRef idx="minor"/>
      </dsp:style>
    </dsp:sp>
    <dsp:sp modelId="{525C1898-94BC-4B96-B72D-6D4A9FCA449D}">
      <dsp:nvSpPr>
        <dsp:cNvPr id="0" name=""/>
        <dsp:cNvSpPr/>
      </dsp:nvSpPr>
      <dsp:spPr>
        <a:xfrm rot="2700000">
          <a:off x="4448753" y="2068059"/>
          <a:ext cx="65359" cy="65359"/>
        </a:xfrm>
        <a:prstGeom prst="rect">
          <a:avLst/>
        </a:prstGeom>
        <a:solidFill>
          <a:schemeClr val="accent2">
            <a:hueOff val="-3299852"/>
            <a:satOff val="1076"/>
            <a:lumOff val="-959"/>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1B41D49D-F956-47BF-A81B-BF602A49306A}">
      <dsp:nvSpPr>
        <dsp:cNvPr id="0" name=""/>
        <dsp:cNvSpPr/>
      </dsp:nvSpPr>
      <dsp:spPr>
        <a:xfrm rot="2700000">
          <a:off x="5344077" y="2068059"/>
          <a:ext cx="65359" cy="65359"/>
        </a:xfrm>
        <a:prstGeom prst="rect">
          <a:avLst/>
        </a:prstGeom>
        <a:solidFill>
          <a:schemeClr val="accent2">
            <a:hueOff val="-4124816"/>
            <a:satOff val="1346"/>
            <a:lumOff val="-1198"/>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8F5FE88D-B1CF-4C5D-AE13-66F5A8C55198}">
      <dsp:nvSpPr>
        <dsp:cNvPr id="0" name=""/>
        <dsp:cNvSpPr/>
      </dsp:nvSpPr>
      <dsp:spPr>
        <a:xfrm>
          <a:off x="5484196" y="1302458"/>
          <a:ext cx="1575770" cy="504177"/>
        </a:xfrm>
        <a:prstGeom prst="rect">
          <a:avLst/>
        </a:prstGeom>
        <a:solidFill>
          <a:schemeClr val="accent2">
            <a:hueOff val="-4949778"/>
            <a:satOff val="1615"/>
            <a:lumOff val="-1438"/>
            <a:alphaOff val="0"/>
          </a:schemeClr>
        </a:solidFill>
        <a:ln w="13970" cap="flat" cmpd="sng" algn="ctr">
          <a:solidFill>
            <a:schemeClr val="accent2">
              <a:hueOff val="-4949778"/>
              <a:satOff val="1615"/>
              <a:lumOff val="-1438"/>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April</a:t>
          </a:r>
        </a:p>
      </dsp:txBody>
      <dsp:txXfrm>
        <a:off x="5484196" y="1302458"/>
        <a:ext cx="1575770" cy="504177"/>
      </dsp:txXfrm>
    </dsp:sp>
    <dsp:sp modelId="{7F241703-E68A-4474-A72C-81A74CC89E41}">
      <dsp:nvSpPr>
        <dsp:cNvPr id="0" name=""/>
        <dsp:cNvSpPr/>
      </dsp:nvSpPr>
      <dsp:spPr>
        <a:xfrm>
          <a:off x="5484196" y="413530"/>
          <a:ext cx="1575770" cy="888927"/>
        </a:xfrm>
        <a:prstGeom prst="rect">
          <a:avLst/>
        </a:prstGeom>
        <a:solidFill>
          <a:schemeClr val="accent2">
            <a:tint val="40000"/>
            <a:alpha val="90000"/>
            <a:hueOff val="-4939077"/>
            <a:satOff val="1054"/>
            <a:lumOff val="-346"/>
            <a:alphaOff val="0"/>
          </a:schemeClr>
        </a:solidFill>
        <a:ln w="13970" cap="flat" cmpd="sng" algn="ctr">
          <a:solidFill>
            <a:schemeClr val="accent2">
              <a:tint val="40000"/>
              <a:alpha val="90000"/>
              <a:hueOff val="-4939077"/>
              <a:satOff val="1054"/>
              <a:lumOff val="-34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533400">
            <a:lnSpc>
              <a:spcPct val="90000"/>
            </a:lnSpc>
            <a:spcBef>
              <a:spcPct val="0"/>
            </a:spcBef>
            <a:spcAft>
              <a:spcPct val="35000"/>
            </a:spcAft>
            <a:buNone/>
          </a:pPr>
          <a:r>
            <a:rPr lang="en-US" sz="1200" kern="1200" dirty="0"/>
            <a:t>Final review and NCRA recommendations provided</a:t>
          </a:r>
        </a:p>
      </dsp:txBody>
      <dsp:txXfrm>
        <a:off x="5484196" y="413530"/>
        <a:ext cx="1575770" cy="888927"/>
      </dsp:txXfrm>
    </dsp:sp>
    <dsp:sp modelId="{E8CC752B-4C49-47B7-B17B-6E93DFA9675C}">
      <dsp:nvSpPr>
        <dsp:cNvPr id="0" name=""/>
        <dsp:cNvSpPr/>
      </dsp:nvSpPr>
      <dsp:spPr>
        <a:xfrm>
          <a:off x="6272081" y="1806635"/>
          <a:ext cx="0" cy="294103"/>
        </a:xfrm>
        <a:prstGeom prst="line">
          <a:avLst/>
        </a:prstGeom>
        <a:noFill/>
        <a:ln w="9525" cap="flat" cmpd="sng" algn="ctr">
          <a:solidFill>
            <a:schemeClr val="accent2">
              <a:hueOff val="-4949778"/>
              <a:satOff val="1615"/>
              <a:lumOff val="-1438"/>
              <a:alphaOff val="0"/>
            </a:schemeClr>
          </a:solidFill>
          <a:prstDash val="solid"/>
        </a:ln>
        <a:effectLst/>
      </dsp:spPr>
      <dsp:style>
        <a:lnRef idx="1">
          <a:scrgbClr r="0" g="0" b="0"/>
        </a:lnRef>
        <a:fillRef idx="0">
          <a:scrgbClr r="0" g="0" b="0"/>
        </a:fillRef>
        <a:effectRef idx="0">
          <a:scrgbClr r="0" g="0" b="0"/>
        </a:effectRef>
        <a:fontRef idx="minor"/>
      </dsp:style>
    </dsp:sp>
    <dsp:sp modelId="{DD04EB9B-0F90-4E7E-A761-B28AB51B6A20}">
      <dsp:nvSpPr>
        <dsp:cNvPr id="0" name=""/>
        <dsp:cNvSpPr/>
      </dsp:nvSpPr>
      <dsp:spPr>
        <a:xfrm>
          <a:off x="6379520" y="2394842"/>
          <a:ext cx="1575770" cy="504177"/>
        </a:xfrm>
        <a:prstGeom prst="rect">
          <a:avLst/>
        </a:prstGeom>
        <a:solidFill>
          <a:schemeClr val="accent2">
            <a:hueOff val="-5774742"/>
            <a:satOff val="1884"/>
            <a:lumOff val="-1678"/>
            <a:alphaOff val="0"/>
          </a:schemeClr>
        </a:solidFill>
        <a:ln w="13970" cap="flat" cmpd="sng" algn="ctr">
          <a:solidFill>
            <a:schemeClr val="accent2">
              <a:hueOff val="-5774742"/>
              <a:satOff val="1884"/>
              <a:lumOff val="-1678"/>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1 June</a:t>
          </a:r>
        </a:p>
      </dsp:txBody>
      <dsp:txXfrm>
        <a:off x="6379520" y="2394842"/>
        <a:ext cx="1575770" cy="504177"/>
      </dsp:txXfrm>
    </dsp:sp>
    <dsp:sp modelId="{691490B7-FB5A-468B-B43E-5D2BB44653A0}">
      <dsp:nvSpPr>
        <dsp:cNvPr id="0" name=""/>
        <dsp:cNvSpPr/>
      </dsp:nvSpPr>
      <dsp:spPr>
        <a:xfrm>
          <a:off x="6379520" y="2899019"/>
          <a:ext cx="1575770" cy="571453"/>
        </a:xfrm>
        <a:prstGeom prst="rect">
          <a:avLst/>
        </a:prstGeom>
        <a:solidFill>
          <a:schemeClr val="accent2">
            <a:tint val="40000"/>
            <a:alpha val="90000"/>
            <a:hueOff val="-5762256"/>
            <a:satOff val="1230"/>
            <a:lumOff val="-404"/>
            <a:alphaOff val="0"/>
          </a:schemeClr>
        </a:solidFill>
        <a:ln w="13970" cap="flat" cmpd="sng" algn="ctr">
          <a:solidFill>
            <a:schemeClr val="accent2">
              <a:tint val="40000"/>
              <a:alpha val="90000"/>
              <a:hueOff val="-5762256"/>
              <a:satOff val="1230"/>
              <a:lumOff val="-4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533400">
            <a:lnSpc>
              <a:spcPct val="90000"/>
            </a:lnSpc>
            <a:spcBef>
              <a:spcPct val="0"/>
            </a:spcBef>
            <a:spcAft>
              <a:spcPct val="35000"/>
            </a:spcAft>
            <a:buNone/>
          </a:pPr>
          <a:r>
            <a:rPr lang="en-US" sz="1200" kern="1200" dirty="0"/>
            <a:t>All revisions completed</a:t>
          </a:r>
        </a:p>
      </dsp:txBody>
      <dsp:txXfrm>
        <a:off x="6379520" y="2899019"/>
        <a:ext cx="1575770" cy="571453"/>
      </dsp:txXfrm>
    </dsp:sp>
    <dsp:sp modelId="{58C9EB1C-495C-46EA-8277-021A0778EB2D}">
      <dsp:nvSpPr>
        <dsp:cNvPr id="0" name=""/>
        <dsp:cNvSpPr/>
      </dsp:nvSpPr>
      <dsp:spPr>
        <a:xfrm>
          <a:off x="7167405" y="2100738"/>
          <a:ext cx="0" cy="294103"/>
        </a:xfrm>
        <a:prstGeom prst="line">
          <a:avLst/>
        </a:prstGeom>
        <a:noFill/>
        <a:ln w="9525" cap="flat" cmpd="sng" algn="ctr">
          <a:solidFill>
            <a:schemeClr val="accent2">
              <a:hueOff val="-5774742"/>
              <a:satOff val="1884"/>
              <a:lumOff val="-1678"/>
              <a:alphaOff val="0"/>
            </a:schemeClr>
          </a:solidFill>
          <a:prstDash val="solid"/>
        </a:ln>
        <a:effectLst/>
      </dsp:spPr>
      <dsp:style>
        <a:lnRef idx="1">
          <a:scrgbClr r="0" g="0" b="0"/>
        </a:lnRef>
        <a:fillRef idx="0">
          <a:scrgbClr r="0" g="0" b="0"/>
        </a:fillRef>
        <a:effectRef idx="0">
          <a:scrgbClr r="0" g="0" b="0"/>
        </a:effectRef>
        <a:fontRef idx="minor"/>
      </dsp:style>
    </dsp:sp>
    <dsp:sp modelId="{0E55233B-AB25-45EA-ACC1-E999629803E0}">
      <dsp:nvSpPr>
        <dsp:cNvPr id="0" name=""/>
        <dsp:cNvSpPr/>
      </dsp:nvSpPr>
      <dsp:spPr>
        <a:xfrm rot="2700000">
          <a:off x="6239401" y="2068059"/>
          <a:ext cx="65359" cy="65359"/>
        </a:xfrm>
        <a:prstGeom prst="rect">
          <a:avLst/>
        </a:prstGeom>
        <a:solidFill>
          <a:schemeClr val="accent2">
            <a:hueOff val="-4949778"/>
            <a:satOff val="1615"/>
            <a:lumOff val="-1438"/>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E15D7A5D-9BC3-4A46-84B3-5676C3A5B30A}">
      <dsp:nvSpPr>
        <dsp:cNvPr id="0" name=""/>
        <dsp:cNvSpPr/>
      </dsp:nvSpPr>
      <dsp:spPr>
        <a:xfrm rot="2700000">
          <a:off x="7134725" y="2068059"/>
          <a:ext cx="65359" cy="65359"/>
        </a:xfrm>
        <a:prstGeom prst="rect">
          <a:avLst/>
        </a:prstGeom>
        <a:solidFill>
          <a:schemeClr val="accent2">
            <a:hueOff val="-5774742"/>
            <a:satOff val="1884"/>
            <a:lumOff val="-1678"/>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00C64EE8-674A-4871-AA8D-8F0F89847D9C}">
      <dsp:nvSpPr>
        <dsp:cNvPr id="0" name=""/>
        <dsp:cNvSpPr/>
      </dsp:nvSpPr>
      <dsp:spPr>
        <a:xfrm>
          <a:off x="7274844" y="1302458"/>
          <a:ext cx="1575770" cy="504177"/>
        </a:xfrm>
        <a:prstGeom prst="rect">
          <a:avLst/>
        </a:prstGeom>
        <a:solidFill>
          <a:schemeClr val="accent2">
            <a:hueOff val="-6599705"/>
            <a:satOff val="2153"/>
            <a:lumOff val="-1917"/>
            <a:alphaOff val="0"/>
          </a:schemeClr>
        </a:solidFill>
        <a:ln w="13970" cap="flat" cmpd="sng" algn="ctr">
          <a:solidFill>
            <a:schemeClr val="accent2">
              <a:hueOff val="-6599705"/>
              <a:satOff val="2153"/>
              <a:lumOff val="-1917"/>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a:t>July</a:t>
          </a:r>
        </a:p>
      </dsp:txBody>
      <dsp:txXfrm>
        <a:off x="7274844" y="1302458"/>
        <a:ext cx="1575770" cy="504177"/>
      </dsp:txXfrm>
    </dsp:sp>
    <dsp:sp modelId="{40FB26E1-D370-4FA5-B858-AC2187482B18}">
      <dsp:nvSpPr>
        <dsp:cNvPr id="0" name=""/>
        <dsp:cNvSpPr/>
      </dsp:nvSpPr>
      <dsp:spPr>
        <a:xfrm>
          <a:off x="7274844" y="731004"/>
          <a:ext cx="1575770" cy="571453"/>
        </a:xfrm>
        <a:prstGeom prst="rect">
          <a:avLst/>
        </a:prstGeom>
        <a:solidFill>
          <a:schemeClr val="accent2">
            <a:tint val="40000"/>
            <a:alpha val="90000"/>
            <a:hueOff val="-6585436"/>
            <a:satOff val="1405"/>
            <a:lumOff val="-461"/>
            <a:alphaOff val="0"/>
          </a:schemeClr>
        </a:solidFill>
        <a:ln w="13970" cap="flat" cmpd="sng" algn="ctr">
          <a:solidFill>
            <a:schemeClr val="accent2">
              <a:tint val="40000"/>
              <a:alpha val="90000"/>
              <a:hueOff val="-6585436"/>
              <a:satOff val="1405"/>
              <a:lumOff val="-46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533400">
            <a:lnSpc>
              <a:spcPct val="90000"/>
            </a:lnSpc>
            <a:spcBef>
              <a:spcPct val="0"/>
            </a:spcBef>
            <a:spcAft>
              <a:spcPct val="35000"/>
            </a:spcAft>
            <a:buNone/>
          </a:pPr>
          <a:r>
            <a:rPr lang="en-US" sz="1200" kern="1200" dirty="0"/>
            <a:t>NCRA final recommendations</a:t>
          </a:r>
        </a:p>
      </dsp:txBody>
      <dsp:txXfrm>
        <a:off x="7274844" y="731004"/>
        <a:ext cx="1575770" cy="571453"/>
      </dsp:txXfrm>
    </dsp:sp>
    <dsp:sp modelId="{1C1F2056-7127-435E-9FD8-AE5D01934974}">
      <dsp:nvSpPr>
        <dsp:cNvPr id="0" name=""/>
        <dsp:cNvSpPr/>
      </dsp:nvSpPr>
      <dsp:spPr>
        <a:xfrm>
          <a:off x="8062729" y="1806635"/>
          <a:ext cx="0" cy="294103"/>
        </a:xfrm>
        <a:prstGeom prst="line">
          <a:avLst/>
        </a:prstGeom>
        <a:noFill/>
        <a:ln w="9525" cap="flat" cmpd="sng" algn="ctr">
          <a:solidFill>
            <a:schemeClr val="accent2">
              <a:hueOff val="-6599705"/>
              <a:satOff val="2153"/>
              <a:lumOff val="-1917"/>
              <a:alphaOff val="0"/>
            </a:schemeClr>
          </a:solidFill>
          <a:prstDash val="solid"/>
        </a:ln>
        <a:effectLst/>
      </dsp:spPr>
      <dsp:style>
        <a:lnRef idx="1">
          <a:scrgbClr r="0" g="0" b="0"/>
        </a:lnRef>
        <a:fillRef idx="0">
          <a:scrgbClr r="0" g="0" b="0"/>
        </a:fillRef>
        <a:effectRef idx="0">
          <a:scrgbClr r="0" g="0" b="0"/>
        </a:effectRef>
        <a:fontRef idx="minor"/>
      </dsp:style>
    </dsp:sp>
    <dsp:sp modelId="{E897DB04-CF0A-47C1-91A2-D41BFF2ABB57}">
      <dsp:nvSpPr>
        <dsp:cNvPr id="0" name=""/>
        <dsp:cNvSpPr/>
      </dsp:nvSpPr>
      <dsp:spPr>
        <a:xfrm>
          <a:off x="8170168" y="2394842"/>
          <a:ext cx="1575770" cy="504177"/>
        </a:xfrm>
        <a:prstGeom prst="rect">
          <a:avLst/>
        </a:prstGeom>
        <a:solidFill>
          <a:schemeClr val="accent2">
            <a:hueOff val="-7424668"/>
            <a:satOff val="2422"/>
            <a:lumOff val="-2157"/>
            <a:alphaOff val="0"/>
          </a:schemeClr>
        </a:solidFill>
        <a:ln w="13970" cap="flat" cmpd="sng" algn="ctr">
          <a:solidFill>
            <a:schemeClr val="accent2">
              <a:hueOff val="-7424668"/>
              <a:satOff val="2422"/>
              <a:lumOff val="-2157"/>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622300">
            <a:lnSpc>
              <a:spcPct val="90000"/>
            </a:lnSpc>
            <a:spcBef>
              <a:spcPct val="0"/>
            </a:spcBef>
            <a:spcAft>
              <a:spcPct val="35000"/>
            </a:spcAft>
            <a:buNone/>
            <a:defRPr b="1"/>
          </a:pPr>
          <a:r>
            <a:rPr lang="en-US" sz="1400" kern="1200" dirty="0"/>
            <a:t>Sep. 30/Oct 1</a:t>
          </a:r>
        </a:p>
      </dsp:txBody>
      <dsp:txXfrm>
        <a:off x="8170168" y="2394842"/>
        <a:ext cx="1575770" cy="504177"/>
      </dsp:txXfrm>
    </dsp:sp>
    <dsp:sp modelId="{070FA85D-C606-404C-9403-F2E36FC12AF6}">
      <dsp:nvSpPr>
        <dsp:cNvPr id="0" name=""/>
        <dsp:cNvSpPr/>
      </dsp:nvSpPr>
      <dsp:spPr>
        <a:xfrm>
          <a:off x="8170168" y="2899019"/>
          <a:ext cx="1575770" cy="888927"/>
        </a:xfrm>
        <a:prstGeom prst="rect">
          <a:avLst/>
        </a:prstGeom>
        <a:solidFill>
          <a:schemeClr val="accent2">
            <a:tint val="40000"/>
            <a:alpha val="90000"/>
            <a:hueOff val="-7408615"/>
            <a:satOff val="1581"/>
            <a:lumOff val="-519"/>
            <a:alphaOff val="0"/>
          </a:schemeClr>
        </a:solidFill>
        <a:ln w="13970" cap="flat" cmpd="sng" algn="ctr">
          <a:solidFill>
            <a:schemeClr val="accent2">
              <a:tint val="40000"/>
              <a:alpha val="90000"/>
              <a:hueOff val="-7408615"/>
              <a:satOff val="1581"/>
              <a:lumOff val="-5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533400">
            <a:lnSpc>
              <a:spcPct val="90000"/>
            </a:lnSpc>
            <a:spcBef>
              <a:spcPct val="0"/>
            </a:spcBef>
            <a:spcAft>
              <a:spcPct val="35000"/>
            </a:spcAft>
            <a:buNone/>
          </a:pPr>
          <a:r>
            <a:rPr lang="en-US" sz="1200" kern="1200" dirty="0"/>
            <a:t>Old project expires/New and renewal projects begin 5-year cycle</a:t>
          </a:r>
        </a:p>
      </dsp:txBody>
      <dsp:txXfrm>
        <a:off x="8170168" y="2899019"/>
        <a:ext cx="1575770" cy="888927"/>
      </dsp:txXfrm>
    </dsp:sp>
    <dsp:sp modelId="{D34CB39C-39FD-4D93-9FC3-38148C0EFD6F}">
      <dsp:nvSpPr>
        <dsp:cNvPr id="0" name=""/>
        <dsp:cNvSpPr/>
      </dsp:nvSpPr>
      <dsp:spPr>
        <a:xfrm>
          <a:off x="8958053" y="2100738"/>
          <a:ext cx="0" cy="294103"/>
        </a:xfrm>
        <a:prstGeom prst="line">
          <a:avLst/>
        </a:prstGeom>
        <a:noFill/>
        <a:ln w="9525" cap="flat" cmpd="sng" algn="ctr">
          <a:solidFill>
            <a:schemeClr val="accent2">
              <a:hueOff val="-7424668"/>
              <a:satOff val="2422"/>
              <a:lumOff val="-2157"/>
              <a:alphaOff val="0"/>
            </a:schemeClr>
          </a:solidFill>
          <a:prstDash val="solid"/>
        </a:ln>
        <a:effectLst/>
      </dsp:spPr>
      <dsp:style>
        <a:lnRef idx="1">
          <a:scrgbClr r="0" g="0" b="0"/>
        </a:lnRef>
        <a:fillRef idx="0">
          <a:scrgbClr r="0" g="0" b="0"/>
        </a:fillRef>
        <a:effectRef idx="0">
          <a:scrgbClr r="0" g="0" b="0"/>
        </a:effectRef>
        <a:fontRef idx="minor"/>
      </dsp:style>
    </dsp:sp>
    <dsp:sp modelId="{9ED1981B-5048-4DD4-A982-CBDD8FE620BE}">
      <dsp:nvSpPr>
        <dsp:cNvPr id="0" name=""/>
        <dsp:cNvSpPr/>
      </dsp:nvSpPr>
      <dsp:spPr>
        <a:xfrm rot="2700000">
          <a:off x="8030049" y="2068059"/>
          <a:ext cx="65359" cy="65359"/>
        </a:xfrm>
        <a:prstGeom prst="rect">
          <a:avLst/>
        </a:prstGeom>
        <a:solidFill>
          <a:schemeClr val="accent2">
            <a:hueOff val="-6599705"/>
            <a:satOff val="2153"/>
            <a:lumOff val="-1917"/>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AC2FAC78-7DEB-4C9D-A1B2-4AE2E0A06D56}">
      <dsp:nvSpPr>
        <dsp:cNvPr id="0" name=""/>
        <dsp:cNvSpPr/>
      </dsp:nvSpPr>
      <dsp:spPr>
        <a:xfrm rot="2700000">
          <a:off x="8925373" y="2068059"/>
          <a:ext cx="65359" cy="65359"/>
        </a:xfrm>
        <a:prstGeom prst="rect">
          <a:avLst/>
        </a:prstGeom>
        <a:solidFill>
          <a:schemeClr val="accent2">
            <a:hueOff val="-7424668"/>
            <a:satOff val="2422"/>
            <a:lumOff val="-2157"/>
            <a:alphaOff val="0"/>
          </a:schemeClr>
        </a:solidFill>
        <a:ln w="63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633" cy="469104"/>
          </a:xfrm>
          <a:prstGeom prst="rect">
            <a:avLst/>
          </a:prstGeom>
        </p:spPr>
        <p:txBody>
          <a:bodyPr vert="horz" lIns="92308" tIns="46154" rIns="92308" bIns="46154" rtlCol="0"/>
          <a:lstStyle>
            <a:lvl1pPr algn="l">
              <a:defRPr sz="1200"/>
            </a:lvl1pPr>
          </a:lstStyle>
          <a:p>
            <a:endParaRPr lang="en-US"/>
          </a:p>
        </p:txBody>
      </p:sp>
      <p:sp>
        <p:nvSpPr>
          <p:cNvPr id="3" name="Date Placeholder 2"/>
          <p:cNvSpPr>
            <a:spLocks noGrp="1"/>
          </p:cNvSpPr>
          <p:nvPr>
            <p:ph type="dt" sz="quarter" idx="1"/>
          </p:nvPr>
        </p:nvSpPr>
        <p:spPr>
          <a:xfrm>
            <a:off x="4023238" y="1"/>
            <a:ext cx="3077633" cy="469104"/>
          </a:xfrm>
          <a:prstGeom prst="rect">
            <a:avLst/>
          </a:prstGeom>
        </p:spPr>
        <p:txBody>
          <a:bodyPr vert="horz" lIns="92308" tIns="46154" rIns="92308" bIns="46154" rtlCol="0"/>
          <a:lstStyle>
            <a:lvl1pPr algn="r">
              <a:defRPr sz="1200"/>
            </a:lvl1pPr>
          </a:lstStyle>
          <a:p>
            <a:fld id="{A434E575-52D2-4BAF-9158-4B1E1A11197F}" type="datetimeFigureOut">
              <a:rPr lang="en-US" smtClean="0"/>
              <a:pPr/>
              <a:t>1/9/2024</a:t>
            </a:fld>
            <a:endParaRPr lang="en-US"/>
          </a:p>
        </p:txBody>
      </p:sp>
      <p:sp>
        <p:nvSpPr>
          <p:cNvPr id="4" name="Footer Placeholder 3"/>
          <p:cNvSpPr>
            <a:spLocks noGrp="1"/>
          </p:cNvSpPr>
          <p:nvPr>
            <p:ph type="ftr" sz="quarter" idx="2"/>
          </p:nvPr>
        </p:nvSpPr>
        <p:spPr>
          <a:xfrm>
            <a:off x="1" y="8917771"/>
            <a:ext cx="3077633" cy="469104"/>
          </a:xfrm>
          <a:prstGeom prst="rect">
            <a:avLst/>
          </a:prstGeom>
        </p:spPr>
        <p:txBody>
          <a:bodyPr vert="horz" lIns="92308" tIns="46154" rIns="92308" bIns="46154" rtlCol="0" anchor="b"/>
          <a:lstStyle>
            <a:lvl1pPr algn="l">
              <a:defRPr sz="1200"/>
            </a:lvl1pPr>
          </a:lstStyle>
          <a:p>
            <a:endParaRPr lang="en-US"/>
          </a:p>
        </p:txBody>
      </p:sp>
      <p:sp>
        <p:nvSpPr>
          <p:cNvPr id="5" name="Slide Number Placeholder 4"/>
          <p:cNvSpPr>
            <a:spLocks noGrp="1"/>
          </p:cNvSpPr>
          <p:nvPr>
            <p:ph type="sldNum" sz="quarter" idx="3"/>
          </p:nvPr>
        </p:nvSpPr>
        <p:spPr>
          <a:xfrm>
            <a:off x="4023238" y="8917771"/>
            <a:ext cx="3077633" cy="469104"/>
          </a:xfrm>
          <a:prstGeom prst="rect">
            <a:avLst/>
          </a:prstGeom>
        </p:spPr>
        <p:txBody>
          <a:bodyPr vert="horz" lIns="92308" tIns="46154" rIns="92308" bIns="46154" rtlCol="0" anchor="b"/>
          <a:lstStyle>
            <a:lvl1pPr algn="r">
              <a:defRPr sz="1200"/>
            </a:lvl1pPr>
          </a:lstStyle>
          <a:p>
            <a:fld id="{02A9FFB4-68CE-4014-8AD8-FD4DDCE28AFE}" type="slidenum">
              <a:rPr lang="en-US" smtClean="0"/>
              <a:pPr/>
              <a:t>‹#›</a:t>
            </a:fld>
            <a:endParaRPr lang="en-US"/>
          </a:p>
        </p:txBody>
      </p:sp>
    </p:spTree>
    <p:extLst>
      <p:ext uri="{BB962C8B-B14F-4D97-AF65-F5344CB8AC3E}">
        <p14:creationId xmlns:p14="http://schemas.microsoft.com/office/powerpoint/2010/main" val="4304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633" cy="469104"/>
          </a:xfrm>
          <a:prstGeom prst="rect">
            <a:avLst/>
          </a:prstGeom>
        </p:spPr>
        <p:txBody>
          <a:bodyPr vert="horz" lIns="92308" tIns="46154" rIns="92308" bIns="46154" rtlCol="0"/>
          <a:lstStyle>
            <a:lvl1pPr algn="l">
              <a:defRPr sz="1200"/>
            </a:lvl1pPr>
          </a:lstStyle>
          <a:p>
            <a:endParaRPr lang="en-US"/>
          </a:p>
        </p:txBody>
      </p:sp>
      <p:sp>
        <p:nvSpPr>
          <p:cNvPr id="3" name="Date Placeholder 2"/>
          <p:cNvSpPr>
            <a:spLocks noGrp="1"/>
          </p:cNvSpPr>
          <p:nvPr>
            <p:ph type="dt" idx="1"/>
          </p:nvPr>
        </p:nvSpPr>
        <p:spPr>
          <a:xfrm>
            <a:off x="4023238" y="1"/>
            <a:ext cx="3077633" cy="469104"/>
          </a:xfrm>
          <a:prstGeom prst="rect">
            <a:avLst/>
          </a:prstGeom>
        </p:spPr>
        <p:txBody>
          <a:bodyPr vert="horz" lIns="92308" tIns="46154" rIns="92308" bIns="46154" rtlCol="0"/>
          <a:lstStyle>
            <a:lvl1pPr algn="r">
              <a:defRPr sz="1200"/>
            </a:lvl1pPr>
          </a:lstStyle>
          <a:p>
            <a:fld id="{E60EC1CF-CB0C-48D6-A07A-F3EF7727CD4C}" type="datetimeFigureOut">
              <a:rPr lang="en-US" smtClean="0"/>
              <a:pPr/>
              <a:t>1/9/2024</a:t>
            </a:fld>
            <a:endParaRPr lang="en-US"/>
          </a:p>
        </p:txBody>
      </p:sp>
      <p:sp>
        <p:nvSpPr>
          <p:cNvPr id="4" name="Slide Image Placeholder 3"/>
          <p:cNvSpPr>
            <a:spLocks noGrp="1" noRot="1" noChangeAspect="1"/>
          </p:cNvSpPr>
          <p:nvPr>
            <p:ph type="sldImg" idx="2"/>
          </p:nvPr>
        </p:nvSpPr>
        <p:spPr>
          <a:xfrm>
            <a:off x="420688" y="704850"/>
            <a:ext cx="6261100" cy="3521075"/>
          </a:xfrm>
          <a:prstGeom prst="rect">
            <a:avLst/>
          </a:prstGeom>
          <a:noFill/>
          <a:ln w="12700">
            <a:solidFill>
              <a:prstClr val="black"/>
            </a:solidFill>
          </a:ln>
        </p:spPr>
        <p:txBody>
          <a:bodyPr vert="horz" lIns="92308" tIns="46154" rIns="92308" bIns="46154" rtlCol="0" anchor="ctr"/>
          <a:lstStyle/>
          <a:p>
            <a:endParaRPr lang="en-US"/>
          </a:p>
        </p:txBody>
      </p:sp>
      <p:sp>
        <p:nvSpPr>
          <p:cNvPr id="5" name="Notes Placeholder 4"/>
          <p:cNvSpPr>
            <a:spLocks noGrp="1"/>
          </p:cNvSpPr>
          <p:nvPr>
            <p:ph type="body" sz="quarter" idx="3"/>
          </p:nvPr>
        </p:nvSpPr>
        <p:spPr>
          <a:xfrm>
            <a:off x="709605" y="4458887"/>
            <a:ext cx="5683265" cy="4225134"/>
          </a:xfrm>
          <a:prstGeom prst="rect">
            <a:avLst/>
          </a:prstGeom>
        </p:spPr>
        <p:txBody>
          <a:bodyPr vert="horz" lIns="92308" tIns="46154" rIns="92308" bIns="4615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771"/>
            <a:ext cx="3077633" cy="469104"/>
          </a:xfrm>
          <a:prstGeom prst="rect">
            <a:avLst/>
          </a:prstGeom>
        </p:spPr>
        <p:txBody>
          <a:bodyPr vert="horz" lIns="92308" tIns="46154" rIns="92308" bIns="46154" rtlCol="0" anchor="b"/>
          <a:lstStyle>
            <a:lvl1pPr algn="l">
              <a:defRPr sz="1200"/>
            </a:lvl1pPr>
          </a:lstStyle>
          <a:p>
            <a:endParaRPr lang="en-US"/>
          </a:p>
        </p:txBody>
      </p:sp>
      <p:sp>
        <p:nvSpPr>
          <p:cNvPr id="7" name="Slide Number Placeholder 6"/>
          <p:cNvSpPr>
            <a:spLocks noGrp="1"/>
          </p:cNvSpPr>
          <p:nvPr>
            <p:ph type="sldNum" sz="quarter" idx="5"/>
          </p:nvPr>
        </p:nvSpPr>
        <p:spPr>
          <a:xfrm>
            <a:off x="4023238" y="8917771"/>
            <a:ext cx="3077633" cy="469104"/>
          </a:xfrm>
          <a:prstGeom prst="rect">
            <a:avLst/>
          </a:prstGeom>
        </p:spPr>
        <p:txBody>
          <a:bodyPr vert="horz" lIns="92308" tIns="46154" rIns="92308" bIns="46154" rtlCol="0" anchor="b"/>
          <a:lstStyle>
            <a:lvl1pPr algn="r">
              <a:defRPr sz="1200"/>
            </a:lvl1pPr>
          </a:lstStyle>
          <a:p>
            <a:fld id="{BADC7AB0-1E1B-4C94-97AF-7F4D267CB580}" type="slidenum">
              <a:rPr lang="en-US" smtClean="0"/>
              <a:pPr/>
              <a:t>‹#›</a:t>
            </a:fld>
            <a:endParaRPr lang="en-US"/>
          </a:p>
        </p:txBody>
      </p:sp>
    </p:spTree>
    <p:extLst>
      <p:ext uri="{BB962C8B-B14F-4D97-AF65-F5344CB8AC3E}">
        <p14:creationId xmlns:p14="http://schemas.microsoft.com/office/powerpoint/2010/main" val="1610796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DC7AB0-1E1B-4C94-97AF-7F4D267CB580}" type="slidenum">
              <a:rPr lang="en-US" smtClean="0"/>
              <a:pPr/>
              <a:t>1</a:t>
            </a:fld>
            <a:endParaRPr lang="en-US"/>
          </a:p>
        </p:txBody>
      </p:sp>
    </p:spTree>
    <p:extLst>
      <p:ext uri="{BB962C8B-B14F-4D97-AF65-F5344CB8AC3E}">
        <p14:creationId xmlns:p14="http://schemas.microsoft.com/office/powerpoint/2010/main" val="2391297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12</a:t>
            </a:fld>
            <a:endParaRPr lang="en-US"/>
          </a:p>
        </p:txBody>
      </p:sp>
    </p:spTree>
    <p:extLst>
      <p:ext uri="{BB962C8B-B14F-4D97-AF65-F5344CB8AC3E}">
        <p14:creationId xmlns:p14="http://schemas.microsoft.com/office/powerpoint/2010/main" val="684010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13</a:t>
            </a:fld>
            <a:endParaRPr lang="en-US"/>
          </a:p>
        </p:txBody>
      </p:sp>
    </p:spTree>
    <p:extLst>
      <p:ext uri="{BB962C8B-B14F-4D97-AF65-F5344CB8AC3E}">
        <p14:creationId xmlns:p14="http://schemas.microsoft.com/office/powerpoint/2010/main" val="3089455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b="1" dirty="0"/>
              <a:t>REGIONAL AND NATIONAL WINNERS…</a:t>
            </a:r>
          </a:p>
          <a:p>
            <a:endParaRPr lang="en-US" b="1" dirty="0"/>
          </a:p>
          <a:p>
            <a:r>
              <a:rPr lang="en-US" b="1" dirty="0"/>
              <a:t>MSR Award: </a:t>
            </a:r>
          </a:p>
          <a:p>
            <a:r>
              <a:rPr lang="en-US" dirty="0"/>
              <a:t>Any current regional Multistate Project (research, ERA, CC) listed in NIMSS (www.nimss.org) is eligible for consideration for an </a:t>
            </a:r>
            <a:r>
              <a:rPr lang="en-US" dirty="0" err="1"/>
              <a:t>Excellencein</a:t>
            </a:r>
            <a:r>
              <a:rPr lang="en-US" dirty="0"/>
              <a:t> Multistate Research Award. The nomination is predominantly based on the five-year project period, although outcomes and impacts over the course of the project’s lifespan may be considered. A nomination that was submitted in previous years should indicate advances made since the previous submission in the transmission correspondence of the nomination packet. The Multistate Research authority allows other non-</a:t>
            </a:r>
            <a:r>
              <a:rPr lang="en-US" dirty="0" err="1"/>
              <a:t>SAESpartners</a:t>
            </a:r>
            <a:r>
              <a:rPr lang="en-US" dirty="0"/>
              <a:t> to join in these project-based collaborations. Thus, many multistate projects include extension specialists as members, as well as Agricultural Research Service or Forest Service research </a:t>
            </a:r>
            <a:r>
              <a:rPr lang="en-US" dirty="0" err="1"/>
              <a:t>scientists.In</a:t>
            </a:r>
            <a:r>
              <a:rPr lang="en-US" dirty="0"/>
              <a:t> </a:t>
            </a:r>
            <a:r>
              <a:rPr lang="en-US" dirty="0" err="1"/>
              <a:t>addition,many</a:t>
            </a:r>
            <a:r>
              <a:rPr lang="en-US" dirty="0"/>
              <a:t> projects have private sector and non-land-grant participants. Moreover, the majority of multistate projects have participants from more than a single region, with many having representation from all regions such that they are national in scope. $10K to MSP and $5K for travel to accept award at annual agInnovation Fall Meeting.</a:t>
            </a:r>
          </a:p>
          <a:p>
            <a:endParaRPr lang="en-US" dirty="0"/>
          </a:p>
          <a:p>
            <a:r>
              <a:rPr lang="en-US" dirty="0"/>
              <a:t>All nominated projects, in the required 4-page format, shall be evaluated using the same </a:t>
            </a:r>
            <a:r>
              <a:rPr lang="en-US" b="1" dirty="0"/>
              <a:t>criteria</a:t>
            </a:r>
            <a:r>
              <a:rPr lang="en-US" dirty="0"/>
              <a:t> (with weights shown) based on the Project’s: • Issue, problem or situation in context of Grand Challenge(s) addressed (5%) • Objectives (5%) • Accomplishments predominantly based upon the past five-year project period as o Outputs (the project’s products and deliverables, 10%) o And qualitative and quantitative descriptions of social, economic, ecological, and(or) environmental benefits related to relevant Grand Challenge(s) as:  Short-term outcomes (how has the project created awareness, 5%);  Medium-term outcomes (how has the project changed behavior, 5%);  Long-term outcomes (how has the project changed condition, 5%);  Impacts (what are the direct, indirect, and/or </a:t>
            </a:r>
            <a:r>
              <a:rPr lang="en-US" dirty="0" err="1"/>
              <a:t>anticipatedglobal</a:t>
            </a:r>
            <a:r>
              <a:rPr lang="en-US" dirty="0"/>
              <a:t> benefits; how is society and the world better off, 10%) • Added value and synergistic activities across mission areas: o Multi-disciplinary activities (10%) o Multi-functional integrated activities (10%) o Additional partnerships, associations, or collaborations beyond land-grant universities (e.g., private, for-profit, non-profit, government and non-government agencies;10%) o Emphasize what the committee did together that would not have been accomplished with individual work (10%) • Evidence of multi-institutional and leveraged funding with examples of sources (10%) • Summary of participating institutions and units (5%) </a:t>
            </a:r>
          </a:p>
          <a:p>
            <a:endParaRPr lang="en-US" dirty="0"/>
          </a:p>
          <a:p>
            <a:r>
              <a:rPr lang="en-US" b="1" dirty="0"/>
              <a:t>Research Innovation Award</a:t>
            </a:r>
            <a:r>
              <a:rPr lang="en-US" dirty="0"/>
              <a:t>: The nominee must be an active researcher employed by a land-grant university with research representing a major portion of their effort for a minimum of five consecutive years as of the deadline of the nomination. Nominees must hold a valid Hatch or Evans-Allen project and/or participate on a multistate committee supported by Hatch Multistate or Evans-Allen funds at the time of nomination. Administrative professionals serving in agInnovation leadership positions are not eligible. </a:t>
            </a:r>
          </a:p>
          <a:p>
            <a:endParaRPr lang="en-US" dirty="0"/>
          </a:p>
          <a:p>
            <a:r>
              <a:rPr lang="en-US" dirty="0"/>
              <a:t>Must have the written endorsement and verification of the nominee’s eligibility by the respective State Agricultural Experiment Station Director or 1890 Agricultural Research Director. Each agInnovation institution is permitted to submit one nomination per year.</a:t>
            </a:r>
          </a:p>
          <a:p>
            <a:endParaRPr lang="en-US" dirty="0"/>
          </a:p>
          <a:p>
            <a:r>
              <a:rPr lang="en-US" dirty="0"/>
              <a:t>Demonstrated high impact of research, described by the following (1000 words or less). Weight – 50% o Relevance of the research to one or more of the agInnovation Grand Challenges (20%) o Explain the impact of the research program on US agriculture following the format of the national impacts database (landgrantimpacts.org) (20%). o Document the ability to inspire and lead effective collaborations and foster development of other scientists (10%). • Recognized excellence in one’s field of expertise as demonstrated by sustained funding and scholarly productivity; professional recognition, regional, national, and international invited presentations or speaking engagements (500 words or less). Weight – 40% • Demonstrated conveyance of cultural sensitivity and appreciation for inclusivity (300 words or less). Weight – 10% </a:t>
            </a:r>
          </a:p>
        </p:txBody>
      </p:sp>
      <p:sp>
        <p:nvSpPr>
          <p:cNvPr id="4" name="Slide Number Placeholder 3"/>
          <p:cNvSpPr>
            <a:spLocks noGrp="1"/>
          </p:cNvSpPr>
          <p:nvPr>
            <p:ph type="sldNum" sz="quarter" idx="5"/>
          </p:nvPr>
        </p:nvSpPr>
        <p:spPr/>
        <p:txBody>
          <a:bodyPr/>
          <a:lstStyle/>
          <a:p>
            <a:fld id="{BADC7AB0-1E1B-4C94-97AF-7F4D267CB580}" type="slidenum">
              <a:rPr lang="en-US" smtClean="0"/>
              <a:pPr/>
              <a:t>3</a:t>
            </a:fld>
            <a:endParaRPr lang="en-US"/>
          </a:p>
        </p:txBody>
      </p:sp>
    </p:spTree>
    <p:extLst>
      <p:ext uri="{BB962C8B-B14F-4D97-AF65-F5344CB8AC3E}">
        <p14:creationId xmlns:p14="http://schemas.microsoft.com/office/powerpoint/2010/main" val="3875636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 picture for one more related </a:t>
            </a:r>
            <a:r>
              <a:rPr lang="en-US"/>
              <a:t>to this NCAC, if desired.</a:t>
            </a:r>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4</a:t>
            </a:fld>
            <a:endParaRPr lang="en-US"/>
          </a:p>
        </p:txBody>
      </p:sp>
    </p:spTree>
    <p:extLst>
      <p:ext uri="{BB962C8B-B14F-4D97-AF65-F5344CB8AC3E}">
        <p14:creationId xmlns:p14="http://schemas.microsoft.com/office/powerpoint/2010/main" val="1200694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sz="1800" dirty="0">
                <a:latin typeface="Segoe UI" panose="020B0502040204020203" pitchFamily="34" charset="0"/>
              </a:rPr>
              <a:t>The multistate research program was created as an organized, trusted, "official" way to spend the required 25% so that states don't have to figure it out on their own. Just a possible helpful tidbit. This helps answer the "why" of the program and NIMSS.</a:t>
            </a:r>
            <a:endParaRPr lang="en-US" sz="1800" dirty="0">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5</a:t>
            </a:fld>
            <a:endParaRPr lang="en-US"/>
          </a:p>
        </p:txBody>
      </p:sp>
    </p:spTree>
    <p:extLst>
      <p:ext uri="{BB962C8B-B14F-4D97-AF65-F5344CB8AC3E}">
        <p14:creationId xmlns:p14="http://schemas.microsoft.com/office/powerpoint/2010/main" val="1243544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DC7AB0-1E1B-4C94-97AF-7F4D267CB580}" type="slidenum">
              <a:rPr lang="en-US" smtClean="0"/>
              <a:pPr/>
              <a:t>6</a:t>
            </a:fld>
            <a:endParaRPr lang="en-US"/>
          </a:p>
        </p:txBody>
      </p:sp>
    </p:spTree>
    <p:extLst>
      <p:ext uri="{BB962C8B-B14F-4D97-AF65-F5344CB8AC3E}">
        <p14:creationId xmlns:p14="http://schemas.microsoft.com/office/powerpoint/2010/main" val="2584232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7</a:t>
            </a:fld>
            <a:endParaRPr lang="en-US"/>
          </a:p>
        </p:txBody>
      </p:sp>
    </p:spTree>
    <p:extLst>
      <p:ext uri="{BB962C8B-B14F-4D97-AF65-F5344CB8AC3E}">
        <p14:creationId xmlns:p14="http://schemas.microsoft.com/office/powerpoint/2010/main" val="3896709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8</a:t>
            </a:fld>
            <a:endParaRPr lang="en-US"/>
          </a:p>
        </p:txBody>
      </p:sp>
    </p:spTree>
    <p:extLst>
      <p:ext uri="{BB962C8B-B14F-4D97-AF65-F5344CB8AC3E}">
        <p14:creationId xmlns:p14="http://schemas.microsoft.com/office/powerpoint/2010/main" val="506894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Segoe UI" panose="020B0502040204020203" pitchFamily="34" charset="0"/>
              </a:rPr>
              <a:t>Multistate research committees don’t have to submit a midterm report! At midterm review time, NCRA Multistate review committee and appropriate NCACs are only evaluating the existing annual reports. </a:t>
            </a:r>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9</a:t>
            </a:fld>
            <a:endParaRPr lang="en-US"/>
          </a:p>
        </p:txBody>
      </p:sp>
    </p:spTree>
    <p:extLst>
      <p:ext uri="{BB962C8B-B14F-4D97-AF65-F5344CB8AC3E}">
        <p14:creationId xmlns:p14="http://schemas.microsoft.com/office/powerpoint/2010/main" val="2553196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DC7AB0-1E1B-4C94-97AF-7F4D267CB580}" type="slidenum">
              <a:rPr lang="en-US" smtClean="0"/>
              <a:pPr/>
              <a:t>10</a:t>
            </a:fld>
            <a:endParaRPr lang="en-US"/>
          </a:p>
        </p:txBody>
      </p:sp>
    </p:spTree>
    <p:extLst>
      <p:ext uri="{BB962C8B-B14F-4D97-AF65-F5344CB8AC3E}">
        <p14:creationId xmlns:p14="http://schemas.microsoft.com/office/powerpoint/2010/main" val="3941653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8E192097-98F1-4756-8750-47541BAAFC61}" type="datetimeFigureOut">
              <a:rPr lang="en-US" smtClean="0"/>
              <a:pPr/>
              <a:t>1/9/2024</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BFDF0CEE-81B4-4D71-B5D9-1E1B83F125CA}" type="slidenum">
              <a:rPr lang="en-US" smtClean="0"/>
              <a:pPr/>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9864305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192097-98F1-4756-8750-47541BAAFC61}" type="datetimeFigureOut">
              <a:rPr lang="en-US" smtClean="0"/>
              <a:pPr/>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473357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192097-98F1-4756-8750-47541BAAFC61}" type="datetimeFigureOut">
              <a:rPr lang="en-US" smtClean="0"/>
              <a:pPr/>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2001175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192097-98F1-4756-8750-47541BAAFC61}" type="datetimeFigureOut">
              <a:rPr lang="en-US" smtClean="0"/>
              <a:pPr/>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1815794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192097-98F1-4756-8750-47541BAAFC61}" type="datetimeFigureOut">
              <a:rPr lang="en-US" smtClean="0"/>
              <a:pPr/>
              <a:t>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F0CEE-81B4-4D71-B5D9-1E1B83F125CA}" type="slidenum">
              <a:rPr lang="en-US" smtClean="0"/>
              <a:pPr/>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46414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192097-98F1-4756-8750-47541BAAFC61}" type="datetimeFigureOut">
              <a:rPr lang="en-US" smtClean="0"/>
              <a:pPr/>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18487828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192097-98F1-4756-8750-47541BAAFC61}" type="datetimeFigureOut">
              <a:rPr lang="en-US" smtClean="0"/>
              <a:pPr/>
              <a:t>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1432289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192097-98F1-4756-8750-47541BAAFC61}" type="datetimeFigureOut">
              <a:rPr lang="en-US" smtClean="0"/>
              <a:pPr/>
              <a:t>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1548053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192097-98F1-4756-8750-47541BAAFC61}" type="datetimeFigureOut">
              <a:rPr lang="en-US" smtClean="0"/>
              <a:pPr/>
              <a:t>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2312092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192097-98F1-4756-8750-47541BAAFC61}" type="datetimeFigureOut">
              <a:rPr lang="en-US" smtClean="0"/>
              <a:pPr/>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661291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192097-98F1-4756-8750-47541BAAFC61}" type="datetimeFigureOut">
              <a:rPr lang="en-US" smtClean="0"/>
              <a:pPr/>
              <a:t>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DF0CEE-81B4-4D71-B5D9-1E1B83F125CA}" type="slidenum">
              <a:rPr lang="en-US" smtClean="0"/>
              <a:pPr/>
              <a:t>‹#›</a:t>
            </a:fld>
            <a:endParaRPr lang="en-US"/>
          </a:p>
        </p:txBody>
      </p:sp>
    </p:spTree>
    <p:extLst>
      <p:ext uri="{BB962C8B-B14F-4D97-AF65-F5344CB8AC3E}">
        <p14:creationId xmlns:p14="http://schemas.microsoft.com/office/powerpoint/2010/main" val="3518535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8E192097-98F1-4756-8750-47541BAAFC61}" type="datetimeFigureOut">
              <a:rPr lang="en-US" smtClean="0"/>
              <a:pPr/>
              <a:t>1/9/2024</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BFDF0CEE-81B4-4D71-B5D9-1E1B83F125CA}" type="slidenum">
              <a:rPr lang="en-US" smtClean="0"/>
              <a:pPr/>
              <a:t>‹#›</a:t>
            </a:fld>
            <a:endParaRPr lang="en-US"/>
          </a:p>
        </p:txBody>
      </p:sp>
    </p:spTree>
    <p:extLst>
      <p:ext uri="{BB962C8B-B14F-4D97-AF65-F5344CB8AC3E}">
        <p14:creationId xmlns:p14="http://schemas.microsoft.com/office/powerpoint/2010/main" val="465158094"/>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useBgFill="1">
        <p:nvSpPr>
          <p:cNvPr id="43" name="Rectangle 28">
            <a:extLst>
              <a:ext uri="{FF2B5EF4-FFF2-40B4-BE49-F238E27FC236}">
                <a16:creationId xmlns:a16="http://schemas.microsoft.com/office/drawing/2014/main" id="{942E14E0-E6CB-444C-97C0-D67DA9F4D0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Schoolbook" panose="02040604050505020304"/>
              <a:ea typeface="+mn-ea"/>
              <a:cs typeface="+mn-cs"/>
            </a:endParaRPr>
          </a:p>
        </p:txBody>
      </p:sp>
      <p:pic>
        <p:nvPicPr>
          <p:cNvPr id="21" name="Picture 4">
            <a:extLst>
              <a:ext uri="{FF2B5EF4-FFF2-40B4-BE49-F238E27FC236}">
                <a16:creationId xmlns:a16="http://schemas.microsoft.com/office/drawing/2014/main" id="{52EAD202-CAA4-B79E-A400-B239553EE735}"/>
              </a:ext>
            </a:extLst>
          </p:cNvPr>
          <p:cNvPicPr>
            <a:picLocks noChangeAspect="1"/>
          </p:cNvPicPr>
          <p:nvPr/>
        </p:nvPicPr>
        <p:blipFill rotWithShape="1">
          <a:blip r:embed="rId3">
            <a:grayscl/>
          </a:blip>
          <a:srcRect t="6739" r="-1" b="-1"/>
          <a:stretch/>
        </p:blipFill>
        <p:spPr>
          <a:xfrm>
            <a:off x="899160" y="1"/>
            <a:ext cx="10393680" cy="6858000"/>
          </a:xfrm>
          <a:prstGeom prst="rect">
            <a:avLst/>
          </a:prstGeom>
        </p:spPr>
      </p:pic>
      <p:sp>
        <p:nvSpPr>
          <p:cNvPr id="44" name="Rectangle 30">
            <a:extLst>
              <a:ext uri="{FF2B5EF4-FFF2-40B4-BE49-F238E27FC236}">
                <a16:creationId xmlns:a16="http://schemas.microsoft.com/office/drawing/2014/main" id="{B37D29E2-7609-4210-93A1-BFB7944C0F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9160" y="0"/>
            <a:ext cx="10393680" cy="6858000"/>
          </a:xfrm>
          <a:prstGeom prst="rect">
            <a:avLst/>
          </a:prstGeom>
          <a:solidFill>
            <a:schemeClr val="accent2">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itle 1">
            <a:extLst>
              <a:ext uri="{FF2B5EF4-FFF2-40B4-BE49-F238E27FC236}">
                <a16:creationId xmlns:a16="http://schemas.microsoft.com/office/drawing/2014/main" id="{6F59C19B-775C-430F-2487-724DE83948B1}"/>
              </a:ext>
            </a:extLst>
          </p:cNvPr>
          <p:cNvSpPr>
            <a:spLocks noGrp="1"/>
          </p:cNvSpPr>
          <p:nvPr>
            <p:ph type="ctrTitle"/>
          </p:nvPr>
        </p:nvSpPr>
        <p:spPr>
          <a:xfrm>
            <a:off x="1261872" y="723331"/>
            <a:ext cx="9418320" cy="3875965"/>
          </a:xfrm>
          <a:noFill/>
        </p:spPr>
        <p:txBody>
          <a:bodyPr anchor="ctr">
            <a:normAutofit/>
          </a:bodyPr>
          <a:lstStyle/>
          <a:p>
            <a:pPr algn="ctr"/>
            <a:r>
              <a:rPr lang="en-US" sz="4400" b="1" dirty="0">
                <a:solidFill>
                  <a:srgbClr val="FFFFFF"/>
                </a:solidFill>
              </a:rPr>
              <a:t>NCRA Multistate Research</a:t>
            </a:r>
            <a:br>
              <a:rPr lang="en-US" sz="4400" b="1" dirty="0">
                <a:solidFill>
                  <a:srgbClr val="FFFFFF"/>
                </a:solidFill>
              </a:rPr>
            </a:br>
            <a:br>
              <a:rPr lang="en-US" sz="4400" b="1" dirty="0">
                <a:solidFill>
                  <a:srgbClr val="FFFFFF"/>
                </a:solidFill>
              </a:rPr>
            </a:br>
            <a:r>
              <a:rPr lang="en-US" sz="4400" b="1" i="1" dirty="0">
                <a:solidFill>
                  <a:srgbClr val="FFFFFF"/>
                </a:solidFill>
              </a:rPr>
              <a:t>NCAC 22</a:t>
            </a:r>
            <a:endParaRPr lang="en-US" sz="4400" b="1" dirty="0">
              <a:solidFill>
                <a:srgbClr val="FFFFFF"/>
              </a:solidFill>
            </a:endParaRPr>
          </a:p>
        </p:txBody>
      </p:sp>
      <p:sp>
        <p:nvSpPr>
          <p:cNvPr id="3" name="Subtitle 2">
            <a:extLst>
              <a:ext uri="{FF2B5EF4-FFF2-40B4-BE49-F238E27FC236}">
                <a16:creationId xmlns:a16="http://schemas.microsoft.com/office/drawing/2014/main" id="{1A77BAAF-8F46-D135-5CD1-D1C1DEED9979}"/>
              </a:ext>
            </a:extLst>
          </p:cNvPr>
          <p:cNvSpPr>
            <a:spLocks noGrp="1"/>
          </p:cNvSpPr>
          <p:nvPr>
            <p:ph type="subTitle" idx="1"/>
          </p:nvPr>
        </p:nvSpPr>
        <p:spPr>
          <a:xfrm>
            <a:off x="1261872" y="5595582"/>
            <a:ext cx="9418320" cy="896658"/>
          </a:xfrm>
          <a:ln>
            <a:noFill/>
          </a:ln>
        </p:spPr>
        <p:txBody>
          <a:bodyPr>
            <a:normAutofit/>
          </a:bodyPr>
          <a:lstStyle/>
          <a:p>
            <a:pPr algn="r"/>
            <a:r>
              <a:rPr lang="en-US" sz="2000" dirty="0">
                <a:solidFill>
                  <a:srgbClr val="FFFFFF"/>
                </a:solidFill>
              </a:rPr>
              <a:t>Jeanette Thurston, Administrative Advisor (AA) for NCAC22</a:t>
            </a:r>
          </a:p>
          <a:p>
            <a:pPr algn="r"/>
            <a:r>
              <a:rPr lang="en-US" sz="2000" dirty="0">
                <a:solidFill>
                  <a:srgbClr val="FFFFFF"/>
                </a:solidFill>
              </a:rPr>
              <a:t>1-8-23</a:t>
            </a:r>
          </a:p>
        </p:txBody>
      </p:sp>
      <p:sp>
        <p:nvSpPr>
          <p:cNvPr id="45" name="Rectangle 32">
            <a:extLst>
              <a:ext uri="{FF2B5EF4-FFF2-40B4-BE49-F238E27FC236}">
                <a16:creationId xmlns:a16="http://schemas.microsoft.com/office/drawing/2014/main" id="{363B6ECA-5FD8-454D-ABC3-C4ACC15AF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99160" cy="685800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cxnSp>
        <p:nvCxnSpPr>
          <p:cNvPr id="46" name="Straight Connector 34">
            <a:extLst>
              <a:ext uri="{FF2B5EF4-FFF2-40B4-BE49-F238E27FC236}">
                <a16:creationId xmlns:a16="http://schemas.microsoft.com/office/drawing/2014/main" id="{0887B8F6-F933-4DC0-BBB7-EE99DB8AA4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129873" y="5359400"/>
            <a:ext cx="2550319"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21D4EFB5-A448-FD5B-3ED8-058407D16B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1872" y="5322626"/>
            <a:ext cx="1140179" cy="1140179"/>
          </a:xfrm>
          <a:prstGeom prst="rect">
            <a:avLst/>
          </a:prstGeom>
        </p:spPr>
      </p:pic>
    </p:spTree>
    <p:extLst>
      <p:ext uri="{BB962C8B-B14F-4D97-AF65-F5344CB8AC3E}">
        <p14:creationId xmlns:p14="http://schemas.microsoft.com/office/powerpoint/2010/main" val="21567345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FF20F-6645-5EC7-6EE7-314CF4EFBF4C}"/>
              </a:ext>
            </a:extLst>
          </p:cNvPr>
          <p:cNvSpPr>
            <a:spLocks noGrp="1"/>
          </p:cNvSpPr>
          <p:nvPr>
            <p:ph type="title"/>
          </p:nvPr>
        </p:nvSpPr>
        <p:spPr>
          <a:xfrm>
            <a:off x="4800600" y="365760"/>
            <a:ext cx="6400800" cy="1325562"/>
          </a:xfrm>
        </p:spPr>
        <p:txBody>
          <a:bodyPr>
            <a:normAutofit fontScale="90000"/>
          </a:bodyPr>
          <a:lstStyle/>
          <a:p>
            <a:pPr algn="ctr"/>
            <a:r>
              <a:rPr lang="en-US" sz="3400" b="1" dirty="0"/>
              <a:t>NCAC22-Related NC Multistate Research Projects</a:t>
            </a:r>
          </a:p>
        </p:txBody>
      </p:sp>
      <p:pic>
        <p:nvPicPr>
          <p:cNvPr id="5" name="Picture 4" descr="Researcher examining growth in a petrie dish">
            <a:extLst>
              <a:ext uri="{FF2B5EF4-FFF2-40B4-BE49-F238E27FC236}">
                <a16:creationId xmlns:a16="http://schemas.microsoft.com/office/drawing/2014/main" id="{93AF51F8-07CD-591F-0F5A-72F9EC5DB101}"/>
              </a:ext>
            </a:extLst>
          </p:cNvPr>
          <p:cNvPicPr>
            <a:picLocks noChangeAspect="1"/>
          </p:cNvPicPr>
          <p:nvPr/>
        </p:nvPicPr>
        <p:blipFill rotWithShape="1">
          <a:blip r:embed="rId3"/>
          <a:srcRect l="26585" r="28124" b="-1"/>
          <a:stretch/>
        </p:blipFill>
        <p:spPr>
          <a:xfrm>
            <a:off x="20" y="10"/>
            <a:ext cx="4653291" cy="6857990"/>
          </a:xfrm>
          <a:prstGeom prst="rect">
            <a:avLst/>
          </a:prstGeom>
        </p:spPr>
      </p:pic>
      <p:sp>
        <p:nvSpPr>
          <p:cNvPr id="3" name="Content Placeholder 2">
            <a:extLst>
              <a:ext uri="{FF2B5EF4-FFF2-40B4-BE49-F238E27FC236}">
                <a16:creationId xmlns:a16="http://schemas.microsoft.com/office/drawing/2014/main" id="{B55025C6-A9D4-45FB-BBD5-F4770DAAA128}"/>
              </a:ext>
            </a:extLst>
          </p:cNvPr>
          <p:cNvSpPr>
            <a:spLocks noGrp="1"/>
          </p:cNvSpPr>
          <p:nvPr>
            <p:ph idx="1"/>
          </p:nvPr>
        </p:nvSpPr>
        <p:spPr>
          <a:xfrm>
            <a:off x="4965290" y="2005739"/>
            <a:ext cx="6015571" cy="4174398"/>
          </a:xfrm>
        </p:spPr>
        <p:txBody>
          <a:bodyPr>
            <a:normAutofit/>
          </a:bodyPr>
          <a:lstStyle/>
          <a:p>
            <a:r>
              <a:rPr lang="en-US" sz="1700" b="1" dirty="0"/>
              <a:t>NC1193: Promotion of Health and Nutrition in Diverse Communities of Emerging Adults</a:t>
            </a:r>
            <a:endParaRPr lang="en-US" sz="1700" dirty="0"/>
          </a:p>
          <a:p>
            <a:pPr lvl="1"/>
            <a:r>
              <a:rPr lang="en-US" sz="1500" dirty="0"/>
              <a:t>responsible for submitting the consolidated NCAC22 review—Mark Haub and Curt Weller</a:t>
            </a:r>
          </a:p>
          <a:p>
            <a:r>
              <a:rPr lang="en-US" sz="1700" b="1" dirty="0"/>
              <a:t>NC1194: Nanotechnology and Biosensors</a:t>
            </a:r>
            <a:endParaRPr lang="en-US" sz="1700" dirty="0"/>
          </a:p>
          <a:p>
            <a:pPr lvl="1"/>
            <a:r>
              <a:rPr lang="en-US" sz="1500" dirty="0"/>
              <a:t>responsible for submitting the consolidated NCAC22 review in NIMSS—Dojin Ryu</a:t>
            </a:r>
          </a:p>
          <a:p>
            <a:endParaRPr lang="en-US" sz="1700" dirty="0"/>
          </a:p>
        </p:txBody>
      </p:sp>
    </p:spTree>
    <p:extLst>
      <p:ext uri="{BB962C8B-B14F-4D97-AF65-F5344CB8AC3E}">
        <p14:creationId xmlns:p14="http://schemas.microsoft.com/office/powerpoint/2010/main" val="273942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65D27-698C-C1DB-283F-F61DD3989DAF}"/>
              </a:ext>
            </a:extLst>
          </p:cNvPr>
          <p:cNvSpPr>
            <a:spLocks noGrp="1"/>
          </p:cNvSpPr>
          <p:nvPr>
            <p:ph type="title"/>
          </p:nvPr>
        </p:nvSpPr>
        <p:spPr>
          <a:xfrm>
            <a:off x="304800" y="365760"/>
            <a:ext cx="10649712" cy="1325562"/>
          </a:xfrm>
        </p:spPr>
        <p:txBody>
          <a:bodyPr>
            <a:normAutofit fontScale="90000"/>
          </a:bodyPr>
          <a:lstStyle/>
          <a:p>
            <a:r>
              <a:rPr lang="en-US" dirty="0">
                <a:solidFill>
                  <a:srgbClr val="002060"/>
                </a:solidFill>
              </a:rPr>
              <a:t>Progress Report</a:t>
            </a:r>
            <a:r>
              <a:rPr lang="en-US" dirty="0"/>
              <a:t>—</a:t>
            </a:r>
            <a:br>
              <a:rPr lang="en-US" dirty="0"/>
            </a:br>
            <a:r>
              <a:rPr lang="en-US" sz="3200" dirty="0"/>
              <a:t>Reviewers will provide overview and their review and compile group’s comments for submission into NIMSS</a:t>
            </a:r>
          </a:p>
        </p:txBody>
      </p:sp>
      <p:sp>
        <p:nvSpPr>
          <p:cNvPr id="3" name="Content Placeholder 2">
            <a:extLst>
              <a:ext uri="{FF2B5EF4-FFF2-40B4-BE49-F238E27FC236}">
                <a16:creationId xmlns:a16="http://schemas.microsoft.com/office/drawing/2014/main" id="{6DE6C72A-DC14-8E5A-1ECE-CC707D223992}"/>
              </a:ext>
            </a:extLst>
          </p:cNvPr>
          <p:cNvSpPr>
            <a:spLocks noGrp="1"/>
          </p:cNvSpPr>
          <p:nvPr>
            <p:ph idx="1"/>
          </p:nvPr>
        </p:nvSpPr>
        <p:spPr>
          <a:xfrm>
            <a:off x="228600" y="1828800"/>
            <a:ext cx="10896600" cy="4953000"/>
          </a:xfrm>
        </p:spPr>
        <p:txBody>
          <a:bodyPr>
            <a:normAutofit/>
          </a:bodyPr>
          <a:lstStyle/>
          <a:p>
            <a:pPr marL="0" marR="0" indent="0">
              <a:spcBef>
                <a:spcPts val="0"/>
              </a:spcBef>
              <a:spcAft>
                <a:spcPts val="0"/>
              </a:spcAft>
              <a:buNone/>
            </a:pPr>
            <a:r>
              <a:rPr lang="en-US" b="1" i="1" dirty="0">
                <a:latin typeface="Calibri" panose="020F0502020204030204" pitchFamily="34" charset="0"/>
              </a:rPr>
              <a:t>Rate Excellent, Good, Fair or Unacceptable the following categories, provide examples to justify rating</a:t>
            </a:r>
            <a:r>
              <a:rPr lang="en-US" dirty="0">
                <a:latin typeface="Calibri" panose="020F0502020204030204" pitchFamily="34" charset="0"/>
              </a:rPr>
              <a:t>:</a:t>
            </a:r>
            <a:r>
              <a:rPr lang="en-US" sz="1800" dirty="0">
                <a:effectLst/>
                <a:latin typeface="Calibri" panose="020F0502020204030204" pitchFamily="34" charset="0"/>
              </a:rPr>
              <a:t> </a:t>
            </a:r>
          </a:p>
          <a:p>
            <a:pPr marL="342900" marR="0" indent="-342900">
              <a:spcBef>
                <a:spcPts val="0"/>
              </a:spcBef>
              <a:spcAft>
                <a:spcPts val="0"/>
              </a:spcAft>
              <a:buFont typeface="+mj-lt"/>
              <a:buAutoNum type="arabicPeriod"/>
            </a:pPr>
            <a:r>
              <a:rPr lang="en-US" sz="1800" b="1" dirty="0">
                <a:solidFill>
                  <a:srgbClr val="002060"/>
                </a:solidFill>
                <a:effectLst/>
                <a:latin typeface="Calibri" panose="020F0502020204030204" pitchFamily="34" charset="0"/>
              </a:rPr>
              <a:t>Compare actual accomplishments with the objectives</a:t>
            </a:r>
            <a:r>
              <a:rPr lang="en-US" sz="1800" dirty="0">
                <a:effectLst/>
                <a:latin typeface="Calibri" panose="020F0502020204030204" pitchFamily="34" charset="0"/>
              </a:rPr>
              <a:t> in the project; reasons should be given if project objectives were not met. </a:t>
            </a:r>
          </a:p>
          <a:p>
            <a:pPr marL="342900" marR="0" indent="-342900">
              <a:spcBef>
                <a:spcPts val="0"/>
              </a:spcBef>
              <a:spcAft>
                <a:spcPts val="0"/>
              </a:spcAft>
              <a:buFont typeface="+mj-lt"/>
              <a:buAutoNum type="arabicPeriod"/>
            </a:pPr>
            <a:r>
              <a:rPr lang="en-US" b="1" dirty="0">
                <a:solidFill>
                  <a:srgbClr val="002060"/>
                </a:solidFill>
                <a:latin typeface="Calibri" panose="020F0502020204030204" pitchFamily="34" charset="0"/>
              </a:rPr>
              <a:t>Linkages</a:t>
            </a:r>
            <a:r>
              <a:rPr lang="en-US" dirty="0">
                <a:latin typeface="Calibri" panose="020F0502020204030204" pitchFamily="34" charset="0"/>
              </a:rPr>
              <a:t>: </a:t>
            </a:r>
            <a:r>
              <a:rPr lang="en-US" sz="1800" dirty="0">
                <a:effectLst/>
                <a:latin typeface="Calibri" panose="020F0502020204030204" pitchFamily="34" charset="0"/>
              </a:rPr>
              <a:t>Provide evidence that collaboration occurs among project participants and with other projects/agencies. How well is the technical committee working together? Document any linkages. </a:t>
            </a:r>
          </a:p>
          <a:p>
            <a:pPr marL="342900" marR="0" indent="-342900">
              <a:spcBef>
                <a:spcPts val="0"/>
              </a:spcBef>
              <a:spcAft>
                <a:spcPts val="0"/>
              </a:spcAft>
              <a:buFont typeface="+mj-lt"/>
              <a:buAutoNum type="arabicPeriod"/>
            </a:pPr>
            <a:r>
              <a:rPr lang="en-US" sz="1800" b="1" dirty="0">
                <a:solidFill>
                  <a:srgbClr val="002060"/>
                </a:solidFill>
                <a:effectLst/>
                <a:latin typeface="Calibri" panose="020F0502020204030204" pitchFamily="34" charset="0"/>
              </a:rPr>
              <a:t>Funding</a:t>
            </a:r>
            <a:r>
              <a:rPr lang="en-US" sz="1800" dirty="0">
                <a:effectLst/>
                <a:latin typeface="Calibri" panose="020F0502020204030204" pitchFamily="34" charset="0"/>
              </a:rPr>
              <a:t>: Has outside funding been obtained from other federal and state agencies or the private sector by the technical committee to support project activities? Rate this project on its accomplishments in leveraging outside funding to help solve the problem being investigated.</a:t>
            </a:r>
          </a:p>
          <a:p>
            <a:pPr marL="342900" marR="0" indent="-342900">
              <a:spcBef>
                <a:spcPts val="0"/>
              </a:spcBef>
              <a:spcAft>
                <a:spcPts val="0"/>
              </a:spcAft>
              <a:buFont typeface="+mj-lt"/>
              <a:buAutoNum type="arabicPeriod"/>
            </a:pPr>
            <a:r>
              <a:rPr lang="en-US" sz="1800" b="1" dirty="0">
                <a:solidFill>
                  <a:srgbClr val="002060"/>
                </a:solidFill>
                <a:effectLst/>
                <a:latin typeface="Calibri" panose="020F0502020204030204" pitchFamily="34" charset="0"/>
              </a:rPr>
              <a:t>Information and Technology Transfer</a:t>
            </a:r>
            <a:r>
              <a:rPr lang="en-US" sz="1800" dirty="0">
                <a:effectLst/>
                <a:latin typeface="Calibri" panose="020F0502020204030204" pitchFamily="34" charset="0"/>
              </a:rPr>
              <a:t>: Document information and technology transfer, which is required for every project supported by Multistate Research Funds. Rate this project on plans or accomplishments for delivering the results to users which include other researchers (journal art2cles, technical reports, etc.), Cooperat2ve Extension Service, industry, producers, students, etc. </a:t>
            </a:r>
          </a:p>
          <a:p>
            <a:pPr marL="160020" marR="0" indent="0">
              <a:spcBef>
                <a:spcPts val="0"/>
              </a:spcBef>
              <a:spcAft>
                <a:spcPts val="0"/>
              </a:spcAft>
              <a:buNone/>
            </a:pPr>
            <a:endParaRPr lang="en-US" sz="1800" dirty="0">
              <a:effectLst/>
              <a:latin typeface="Calibri" panose="020F0502020204030204" pitchFamily="34" charset="0"/>
            </a:endParaRPr>
          </a:p>
          <a:p>
            <a:pPr marL="160020" marR="0" indent="0">
              <a:spcBef>
                <a:spcPts val="0"/>
              </a:spcBef>
              <a:spcAft>
                <a:spcPts val="0"/>
              </a:spcAft>
              <a:buNone/>
            </a:pPr>
            <a:r>
              <a:rPr lang="en-US" sz="1800" b="1" dirty="0">
                <a:solidFill>
                  <a:srgbClr val="002060"/>
                </a:solidFill>
                <a:effectLst/>
                <a:latin typeface="Calibri" panose="020F0502020204030204" pitchFamily="34" charset="0"/>
              </a:rPr>
              <a:t>Overall Recommendation</a:t>
            </a:r>
            <a:r>
              <a:rPr lang="en-US" sz="1800" dirty="0">
                <a:effectLst/>
                <a:latin typeface="Calibri" panose="020F0502020204030204" pitchFamily="34" charset="0"/>
              </a:rPr>
              <a:t>: </a:t>
            </a:r>
          </a:p>
          <a:p>
            <a:pPr marL="160020" marR="0" indent="0">
              <a:spcBef>
                <a:spcPts val="0"/>
              </a:spcBef>
              <a:spcAft>
                <a:spcPts val="0"/>
              </a:spcAft>
              <a:buNone/>
            </a:pPr>
            <a:r>
              <a:rPr lang="en-US" sz="1800" dirty="0">
                <a:effectLst/>
                <a:latin typeface="Calibri" panose="020F0502020204030204" pitchFamily="34" charset="0"/>
              </a:rPr>
              <a:t>_____ Approve/continue with normal revision. </a:t>
            </a:r>
          </a:p>
          <a:p>
            <a:pPr marL="160020" marR="0" indent="0">
              <a:spcBef>
                <a:spcPts val="0"/>
              </a:spcBef>
              <a:spcAft>
                <a:spcPts val="0"/>
              </a:spcAft>
              <a:buNone/>
            </a:pPr>
            <a:r>
              <a:rPr lang="en-US" sz="1800" dirty="0">
                <a:effectLst/>
                <a:latin typeface="Calibri" panose="020F0502020204030204" pitchFamily="34" charset="0"/>
              </a:rPr>
              <a:t>_____ Approve/continue with revision (provide specific recommendations). </a:t>
            </a:r>
          </a:p>
          <a:p>
            <a:pPr marL="160020" marR="0" indent="0">
              <a:spcBef>
                <a:spcPts val="0"/>
              </a:spcBef>
              <a:spcAft>
                <a:spcPts val="0"/>
              </a:spcAft>
              <a:buNone/>
            </a:pPr>
            <a:r>
              <a:rPr lang="en-US" sz="1800" dirty="0">
                <a:effectLst/>
                <a:latin typeface="Calibri" panose="020F0502020204030204" pitchFamily="34" charset="0"/>
              </a:rPr>
              <a:t>_____ Disapprove/terminate at termination time (provide specific reasons)</a:t>
            </a:r>
          </a:p>
          <a:p>
            <a:endParaRPr lang="en-US" dirty="0"/>
          </a:p>
        </p:txBody>
      </p:sp>
    </p:spTree>
    <p:extLst>
      <p:ext uri="{BB962C8B-B14F-4D97-AF65-F5344CB8AC3E}">
        <p14:creationId xmlns:p14="http://schemas.microsoft.com/office/powerpoint/2010/main" val="4226028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876248C8-0720-48AB-91BA-5F530BB41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2209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17CF64-930A-A016-CCA2-96B7CD551D6F}"/>
              </a:ext>
            </a:extLst>
          </p:cNvPr>
          <p:cNvSpPr>
            <a:spLocks noGrp="1"/>
          </p:cNvSpPr>
          <p:nvPr>
            <p:ph type="title"/>
          </p:nvPr>
        </p:nvSpPr>
        <p:spPr>
          <a:xfrm>
            <a:off x="914400" y="365760"/>
            <a:ext cx="10849323" cy="1325562"/>
          </a:xfrm>
        </p:spPr>
        <p:txBody>
          <a:bodyPr>
            <a:normAutofit/>
          </a:bodyPr>
          <a:lstStyle/>
          <a:p>
            <a:pPr algn="ctr"/>
            <a:r>
              <a:rPr lang="en-US" sz="4000" b="1" dirty="0"/>
              <a:t>NCRA Timeline:  </a:t>
            </a:r>
            <a:br>
              <a:rPr lang="en-US" sz="4000" b="1" dirty="0"/>
            </a:br>
            <a:r>
              <a:rPr lang="en-US" sz="4000" b="1" dirty="0"/>
              <a:t>5-Year Multistate Research Project </a:t>
            </a:r>
          </a:p>
        </p:txBody>
      </p:sp>
      <p:sp>
        <p:nvSpPr>
          <p:cNvPr id="7" name="Rectangle 10">
            <a:extLst>
              <a:ext uri="{FF2B5EF4-FFF2-40B4-BE49-F238E27FC236}">
                <a16:creationId xmlns:a16="http://schemas.microsoft.com/office/drawing/2014/main" id="{523BEDA7-D0B8-4802-8168-92452653B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12">
            <a:extLst>
              <a:ext uri="{FF2B5EF4-FFF2-40B4-BE49-F238E27FC236}">
                <a16:creationId xmlns:a16="http://schemas.microsoft.com/office/drawing/2014/main" id="{D2EFF34B-7B1A-4F9D-8CEE-A40962BC7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63724"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aphicFrame>
        <p:nvGraphicFramePr>
          <p:cNvPr id="10" name="Content Placeholder 2">
            <a:extLst>
              <a:ext uri="{FF2B5EF4-FFF2-40B4-BE49-F238E27FC236}">
                <a16:creationId xmlns:a16="http://schemas.microsoft.com/office/drawing/2014/main" id="{6803B717-DDB6-699F-76EA-F53017128810}"/>
              </a:ext>
            </a:extLst>
          </p:cNvPr>
          <p:cNvGraphicFramePr>
            <a:graphicFrameLocks noGrp="1"/>
          </p:cNvGraphicFramePr>
          <p:nvPr>
            <p:ph idx="1"/>
            <p:extLst>
              <p:ext uri="{D42A27DB-BD31-4B8C-83A1-F6EECF244321}">
                <p14:modId xmlns:p14="http://schemas.microsoft.com/office/powerpoint/2010/main" val="439737830"/>
              </p:ext>
            </p:extLst>
          </p:nvPr>
        </p:nvGraphicFramePr>
        <p:xfrm>
          <a:off x="1262063" y="2013055"/>
          <a:ext cx="9858191" cy="4201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Oval 11">
            <a:extLst>
              <a:ext uri="{FF2B5EF4-FFF2-40B4-BE49-F238E27FC236}">
                <a16:creationId xmlns:a16="http://schemas.microsoft.com/office/drawing/2014/main" id="{F52AB4F4-C2DF-0840-D047-3E53B593F465}"/>
              </a:ext>
            </a:extLst>
          </p:cNvPr>
          <p:cNvSpPr/>
          <p:nvPr/>
        </p:nvSpPr>
        <p:spPr>
          <a:xfrm>
            <a:off x="5715000" y="4250267"/>
            <a:ext cx="1828800" cy="152400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A92A4AE5-2235-E5E4-1905-ECFCFD416586}"/>
              </a:ext>
            </a:extLst>
          </p:cNvPr>
          <p:cNvSpPr/>
          <p:nvPr/>
        </p:nvSpPr>
        <p:spPr>
          <a:xfrm>
            <a:off x="6629400" y="2286001"/>
            <a:ext cx="1905000" cy="1524000"/>
          </a:xfrm>
          <a:prstGeom prst="ellipse">
            <a:avLst/>
          </a:pr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4" name="TextBox 13">
            <a:extLst>
              <a:ext uri="{FF2B5EF4-FFF2-40B4-BE49-F238E27FC236}">
                <a16:creationId xmlns:a16="http://schemas.microsoft.com/office/drawing/2014/main" id="{CD6264FC-082C-BD31-A72B-101B4EFBEB44}"/>
              </a:ext>
            </a:extLst>
          </p:cNvPr>
          <p:cNvSpPr txBox="1"/>
          <p:nvPr/>
        </p:nvSpPr>
        <p:spPr>
          <a:xfrm>
            <a:off x="2062088" y="5889935"/>
            <a:ext cx="8553945" cy="646331"/>
          </a:xfrm>
          <a:prstGeom prst="rect">
            <a:avLst/>
          </a:prstGeom>
          <a:noFill/>
        </p:spPr>
        <p:txBody>
          <a:bodyPr wrap="none" rtlCol="0">
            <a:spAutoFit/>
          </a:bodyPr>
          <a:lstStyle/>
          <a:p>
            <a:pPr algn="ctr"/>
            <a:r>
              <a:rPr lang="en-US" b="1" i="1" dirty="0">
                <a:solidFill>
                  <a:srgbClr val="FF0000"/>
                </a:solidFill>
              </a:rPr>
              <a:t>NCAC reviews are assigned by Chris Hamilton in December </a:t>
            </a:r>
          </a:p>
          <a:p>
            <a:r>
              <a:rPr lang="en-US" b="1" i="1" dirty="0">
                <a:solidFill>
                  <a:srgbClr val="FF0000"/>
                </a:solidFill>
              </a:rPr>
              <a:t>Meeting conducted and reviews completed, ideally, before </a:t>
            </a:r>
            <a:r>
              <a:rPr lang="en-US" b="1" i="1">
                <a:solidFill>
                  <a:srgbClr val="FF0000"/>
                </a:solidFill>
              </a:rPr>
              <a:t>February 15</a:t>
            </a:r>
            <a:endParaRPr lang="en-US" b="1" i="1" dirty="0">
              <a:solidFill>
                <a:srgbClr val="FF0000"/>
              </a:solidFill>
            </a:endParaRPr>
          </a:p>
        </p:txBody>
      </p:sp>
    </p:spTree>
    <p:extLst>
      <p:ext uri="{BB962C8B-B14F-4D97-AF65-F5344CB8AC3E}">
        <p14:creationId xmlns:p14="http://schemas.microsoft.com/office/powerpoint/2010/main" val="1322964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Person using microscope">
            <a:extLst>
              <a:ext uri="{FF2B5EF4-FFF2-40B4-BE49-F238E27FC236}">
                <a16:creationId xmlns:a16="http://schemas.microsoft.com/office/drawing/2014/main" id="{525BA2C9-8685-6928-FDDD-CD748EF5820B}"/>
              </a:ext>
            </a:extLst>
          </p:cNvPr>
          <p:cNvPicPr>
            <a:picLocks noChangeAspect="1"/>
          </p:cNvPicPr>
          <p:nvPr/>
        </p:nvPicPr>
        <p:blipFill rotWithShape="1">
          <a:blip r:embed="rId3"/>
          <a:srcRect l="968" r="18346" b="1"/>
          <a:stretch/>
        </p:blipFill>
        <p:spPr>
          <a:xfrm>
            <a:off x="20" y="10"/>
            <a:ext cx="11292820" cy="6857990"/>
          </a:xfrm>
          <a:prstGeom prst="rect">
            <a:avLst/>
          </a:prstGeom>
        </p:spPr>
      </p:pic>
      <p:sp>
        <p:nvSpPr>
          <p:cNvPr id="11" name="Rectangle 10">
            <a:extLst>
              <a:ext uri="{FF2B5EF4-FFF2-40B4-BE49-F238E27FC236}">
                <a16:creationId xmlns:a16="http://schemas.microsoft.com/office/drawing/2014/main" id="{9163A971-857A-4D4D-B458-BADAF926F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481" y="0"/>
            <a:ext cx="7737169" cy="6858000"/>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itle 1">
            <a:extLst>
              <a:ext uri="{FF2B5EF4-FFF2-40B4-BE49-F238E27FC236}">
                <a16:creationId xmlns:a16="http://schemas.microsoft.com/office/drawing/2014/main" id="{73B5CE01-5747-55A4-A828-2AE27690E6E1}"/>
              </a:ext>
            </a:extLst>
          </p:cNvPr>
          <p:cNvSpPr>
            <a:spLocks noGrp="1"/>
          </p:cNvSpPr>
          <p:nvPr>
            <p:ph type="title"/>
          </p:nvPr>
        </p:nvSpPr>
        <p:spPr>
          <a:xfrm>
            <a:off x="3680817" y="-278078"/>
            <a:ext cx="6784259" cy="1029229"/>
          </a:xfrm>
        </p:spPr>
        <p:txBody>
          <a:bodyPr vert="horz" lIns="91440" tIns="45720" rIns="91440" bIns="45720" rtlCol="0">
            <a:normAutofit fontScale="90000"/>
          </a:bodyPr>
          <a:lstStyle/>
          <a:p>
            <a:pPr algn="ctr"/>
            <a:r>
              <a:rPr lang="en-US" sz="4100" b="1" dirty="0"/>
              <a:t>NCAC22—Moving Forward</a:t>
            </a:r>
          </a:p>
        </p:txBody>
      </p:sp>
      <p:sp>
        <p:nvSpPr>
          <p:cNvPr id="3" name="Content Placeholder 2">
            <a:extLst>
              <a:ext uri="{FF2B5EF4-FFF2-40B4-BE49-F238E27FC236}">
                <a16:creationId xmlns:a16="http://schemas.microsoft.com/office/drawing/2014/main" id="{67C78FB5-7AD9-18E7-7364-06F42240D35C}"/>
              </a:ext>
            </a:extLst>
          </p:cNvPr>
          <p:cNvSpPr>
            <a:spLocks noGrp="1"/>
          </p:cNvSpPr>
          <p:nvPr>
            <p:ph idx="1"/>
          </p:nvPr>
        </p:nvSpPr>
        <p:spPr>
          <a:xfrm>
            <a:off x="3662888" y="809594"/>
            <a:ext cx="7467599" cy="5943600"/>
          </a:xfrm>
        </p:spPr>
        <p:txBody>
          <a:bodyPr>
            <a:noAutofit/>
          </a:bodyPr>
          <a:lstStyle/>
          <a:p>
            <a:r>
              <a:rPr lang="en-US" sz="1600" dirty="0">
                <a:highlight>
                  <a:srgbClr val="FFFF00"/>
                </a:highlight>
              </a:rPr>
              <a:t>Next co-Chairs—Food Science and Nutrition?</a:t>
            </a:r>
          </a:p>
          <a:p>
            <a:r>
              <a:rPr lang="en-US" sz="1600" dirty="0">
                <a:highlight>
                  <a:srgbClr val="FFFF00"/>
                </a:highlight>
              </a:rPr>
              <a:t>Secretary</a:t>
            </a:r>
            <a:r>
              <a:rPr lang="en-US" sz="1600" dirty="0"/>
              <a:t>?</a:t>
            </a:r>
          </a:p>
          <a:p>
            <a:r>
              <a:rPr lang="en-US" sz="1600" dirty="0"/>
              <a:t>In-person or virtual meeting?—unclear for 2024…will pose to group</a:t>
            </a:r>
          </a:p>
          <a:p>
            <a:pPr lvl="1"/>
            <a:r>
              <a:rPr lang="en-US" dirty="0"/>
              <a:t>Best dates?</a:t>
            </a:r>
          </a:p>
          <a:p>
            <a:pPr lvl="1"/>
            <a:r>
              <a:rPr lang="en-US" dirty="0"/>
              <a:t>Where?</a:t>
            </a:r>
          </a:p>
          <a:p>
            <a:pPr lvl="2"/>
            <a:r>
              <a:rPr lang="en-US" dirty="0"/>
              <a:t>2025--CFSA/ANDP—early October currently, can this be moved?—need to work with IFT/ASN leadership—Martha will reach out</a:t>
            </a:r>
          </a:p>
          <a:p>
            <a:r>
              <a:rPr lang="en-US" sz="1600" dirty="0"/>
              <a:t>NIFA Rep: Steve Zeng (this year); going forward? Steve will ask Div of Nutrition.</a:t>
            </a:r>
          </a:p>
          <a:p>
            <a:r>
              <a:rPr lang="en-US" sz="1600" dirty="0"/>
              <a:t>What gaps are there in our NCR portfolio? Any duplication, opportunities to bring groups together?</a:t>
            </a:r>
          </a:p>
          <a:p>
            <a:r>
              <a:rPr lang="en-US" sz="1600" dirty="0"/>
              <a:t>Synergy among groups--Recommendations for multistate groups to coordinate/collaborate?</a:t>
            </a:r>
          </a:p>
          <a:p>
            <a:r>
              <a:rPr lang="en-US" sz="1600" dirty="0"/>
              <a:t>Reach out to department heads at other NCR (and beyond!) institutions &amp; ask to join!</a:t>
            </a:r>
          </a:p>
        </p:txBody>
      </p:sp>
      <p:sp>
        <p:nvSpPr>
          <p:cNvPr id="6" name="TextBox 5">
            <a:extLst>
              <a:ext uri="{FF2B5EF4-FFF2-40B4-BE49-F238E27FC236}">
                <a16:creationId xmlns:a16="http://schemas.microsoft.com/office/drawing/2014/main" id="{95B0B466-6EE3-EED2-2B51-4DDF221AE3CE}"/>
              </a:ext>
            </a:extLst>
          </p:cNvPr>
          <p:cNvSpPr txBox="1"/>
          <p:nvPr/>
        </p:nvSpPr>
        <p:spPr>
          <a:xfrm>
            <a:off x="7696200" y="2287375"/>
            <a:ext cx="3505200" cy="3892762"/>
          </a:xfrm>
          <a:prstGeom prst="rect">
            <a:avLst/>
          </a:prstGeom>
        </p:spPr>
        <p:txBody>
          <a:bodyPr vert="horz" lIns="91440" tIns="45720" rIns="91440" bIns="45720" rtlCol="0">
            <a:normAutofit/>
          </a:bodyPr>
          <a:lstStyle/>
          <a:p>
            <a:pPr marL="285750" indent="-182880" defTabSz="914400">
              <a:lnSpc>
                <a:spcPct val="90000"/>
              </a:lnSpc>
              <a:spcAft>
                <a:spcPts val="600"/>
              </a:spcAft>
              <a:buClr>
                <a:schemeClr val="accent1"/>
              </a:buClr>
              <a:buFont typeface="Arial" panose="020B0604020202020204" pitchFamily="34" charset="0"/>
              <a:buChar char="•"/>
            </a:pPr>
            <a:endParaRPr lang="en-US" sz="1600" dirty="0"/>
          </a:p>
        </p:txBody>
      </p:sp>
    </p:spTree>
    <p:extLst>
      <p:ext uri="{BB962C8B-B14F-4D97-AF65-F5344CB8AC3E}">
        <p14:creationId xmlns:p14="http://schemas.microsoft.com/office/powerpoint/2010/main" val="63503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B1EA6-86D9-F3D0-EDA3-834B2707F49B}"/>
              </a:ext>
            </a:extLst>
          </p:cNvPr>
          <p:cNvSpPr>
            <a:spLocks noGrp="1"/>
          </p:cNvSpPr>
          <p:nvPr>
            <p:ph type="title"/>
          </p:nvPr>
        </p:nvSpPr>
        <p:spPr>
          <a:xfrm>
            <a:off x="76200" y="365760"/>
            <a:ext cx="11049000" cy="1325562"/>
          </a:xfrm>
        </p:spPr>
        <p:txBody>
          <a:bodyPr/>
          <a:lstStyle/>
          <a:p>
            <a:pPr algn="ctr"/>
            <a:r>
              <a:rPr lang="en-US" b="1" i="1" dirty="0">
                <a:solidFill>
                  <a:srgbClr val="417EA3"/>
                </a:solidFill>
              </a:rPr>
              <a:t>THANK YOU!</a:t>
            </a:r>
          </a:p>
        </p:txBody>
      </p:sp>
      <p:sp>
        <p:nvSpPr>
          <p:cNvPr id="3" name="Content Placeholder 2">
            <a:extLst>
              <a:ext uri="{FF2B5EF4-FFF2-40B4-BE49-F238E27FC236}">
                <a16:creationId xmlns:a16="http://schemas.microsoft.com/office/drawing/2014/main" id="{BD3AABCE-F945-1A96-2DA7-493718CE7839}"/>
              </a:ext>
            </a:extLst>
          </p:cNvPr>
          <p:cNvSpPr>
            <a:spLocks noGrp="1"/>
          </p:cNvSpPr>
          <p:nvPr>
            <p:ph idx="1"/>
          </p:nvPr>
        </p:nvSpPr>
        <p:spPr>
          <a:xfrm>
            <a:off x="381000" y="2590800"/>
            <a:ext cx="10497312" cy="3048000"/>
          </a:xfrm>
        </p:spPr>
        <p:txBody>
          <a:bodyPr/>
          <a:lstStyle/>
          <a:p>
            <a:r>
              <a:rPr lang="en-US" b="1" dirty="0"/>
              <a:t>Mark Haub and Curt Weller—inaugural co-chairs for NCAC22</a:t>
            </a:r>
          </a:p>
          <a:p>
            <a:r>
              <a:rPr lang="en-US" b="1" dirty="0"/>
              <a:t>Dojin Ryu—inaugural reviewer for NCAC22</a:t>
            </a:r>
          </a:p>
          <a:p>
            <a:r>
              <a:rPr lang="en-US" b="1" dirty="0"/>
              <a:t>Steve Zheng—our NIFA rep</a:t>
            </a:r>
          </a:p>
          <a:p>
            <a:r>
              <a:rPr lang="en-US" b="1" dirty="0"/>
              <a:t>ALL NCAC22 participants! </a:t>
            </a:r>
          </a:p>
          <a:p>
            <a:pPr marL="0" indent="0">
              <a:buNone/>
            </a:pPr>
            <a:endParaRPr lang="en-US" b="1" dirty="0"/>
          </a:p>
          <a:p>
            <a:pPr marL="0" indent="0" algn="ctr">
              <a:buNone/>
            </a:pPr>
            <a:r>
              <a:rPr lang="en-US" b="1" i="1" dirty="0">
                <a:solidFill>
                  <a:srgbClr val="417EA3"/>
                </a:solidFill>
              </a:rPr>
              <a:t>Your time is precious and your expertise and guidance with the review of our multistate research projects is MUCH appreciated.</a:t>
            </a:r>
          </a:p>
        </p:txBody>
      </p:sp>
    </p:spTree>
    <p:extLst>
      <p:ext uri="{BB962C8B-B14F-4D97-AF65-F5344CB8AC3E}">
        <p14:creationId xmlns:p14="http://schemas.microsoft.com/office/powerpoint/2010/main" val="159668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8FE4190-99F9-4742-A0E8-6DCDC4924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rgbClr val="46464A"/>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BDC9F4B3-E048-4DF2-8375-37385E224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45838"/>
            <a:ext cx="11292840" cy="511216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2A7B0992-8632-4B33-A492-ACB465597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292841" cy="20214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AE6A1EA-7CD6-C7FA-E53D-40FFBBB77C9A}"/>
              </a:ext>
            </a:extLst>
          </p:cNvPr>
          <p:cNvSpPr>
            <a:spLocks noGrp="1"/>
          </p:cNvSpPr>
          <p:nvPr>
            <p:ph type="title"/>
          </p:nvPr>
        </p:nvSpPr>
        <p:spPr>
          <a:xfrm>
            <a:off x="533400" y="281484"/>
            <a:ext cx="9692640" cy="1325562"/>
          </a:xfrm>
        </p:spPr>
        <p:txBody>
          <a:bodyPr>
            <a:normAutofit/>
          </a:bodyPr>
          <a:lstStyle/>
          <a:p>
            <a:pPr algn="ctr"/>
            <a:r>
              <a:rPr lang="en-US" b="1" dirty="0">
                <a:solidFill>
                  <a:srgbClr val="FFFFFF"/>
                </a:solidFill>
              </a:rPr>
              <a:t>Multistate Research Projects—The Why</a:t>
            </a:r>
          </a:p>
        </p:txBody>
      </p:sp>
      <p:sp>
        <p:nvSpPr>
          <p:cNvPr id="3" name="Content Placeholder 2">
            <a:extLst>
              <a:ext uri="{FF2B5EF4-FFF2-40B4-BE49-F238E27FC236}">
                <a16:creationId xmlns:a16="http://schemas.microsoft.com/office/drawing/2014/main" id="{35FA19B4-6CBB-4C7D-24F7-86761020BAB4}"/>
              </a:ext>
            </a:extLst>
          </p:cNvPr>
          <p:cNvSpPr>
            <a:spLocks noGrp="1"/>
          </p:cNvSpPr>
          <p:nvPr>
            <p:ph idx="1"/>
          </p:nvPr>
        </p:nvSpPr>
        <p:spPr>
          <a:xfrm>
            <a:off x="228600" y="2115507"/>
            <a:ext cx="10573512" cy="921215"/>
          </a:xfrm>
        </p:spPr>
        <p:txBody>
          <a:bodyPr>
            <a:noAutofit/>
          </a:bodyPr>
          <a:lstStyle/>
          <a:p>
            <a:r>
              <a:rPr lang="en-US" i="1" dirty="0">
                <a:solidFill>
                  <a:srgbClr val="FFFFFF"/>
                </a:solidFill>
              </a:rPr>
              <a:t>Multistate projects are one of the most unique and gratifying elements of the research enterprise of Land-grant universities.</a:t>
            </a:r>
          </a:p>
          <a:p>
            <a:r>
              <a:rPr lang="en-US" i="1" dirty="0">
                <a:solidFill>
                  <a:srgbClr val="FFFFFF"/>
                </a:solidFill>
              </a:rPr>
              <a:t>Through broad and flexible criteria, scientists and educators have a recognized forum to collaborate and innovate with colleagues across the nation.</a:t>
            </a:r>
          </a:p>
          <a:p>
            <a:endParaRPr lang="en-US" dirty="0">
              <a:solidFill>
                <a:srgbClr val="FFFFFF"/>
              </a:solidFill>
            </a:endParaRPr>
          </a:p>
        </p:txBody>
      </p:sp>
      <p:pic>
        <p:nvPicPr>
          <p:cNvPr id="6" name="Picture 5">
            <a:extLst>
              <a:ext uri="{FF2B5EF4-FFF2-40B4-BE49-F238E27FC236}">
                <a16:creationId xmlns:a16="http://schemas.microsoft.com/office/drawing/2014/main" id="{773F04CF-6EA7-2D9C-6778-E110364DDD4E}"/>
              </a:ext>
            </a:extLst>
          </p:cNvPr>
          <p:cNvPicPr>
            <a:picLocks noChangeAspect="1"/>
          </p:cNvPicPr>
          <p:nvPr/>
        </p:nvPicPr>
        <p:blipFill>
          <a:blip r:embed="rId3"/>
          <a:stretch>
            <a:fillRect/>
          </a:stretch>
        </p:blipFill>
        <p:spPr>
          <a:xfrm>
            <a:off x="1915110" y="3678762"/>
            <a:ext cx="2482460" cy="1861845"/>
          </a:xfrm>
          <a:prstGeom prst="rect">
            <a:avLst/>
          </a:prstGeom>
        </p:spPr>
      </p:pic>
      <p:sp>
        <p:nvSpPr>
          <p:cNvPr id="7" name="TextBox 6">
            <a:extLst>
              <a:ext uri="{FF2B5EF4-FFF2-40B4-BE49-F238E27FC236}">
                <a16:creationId xmlns:a16="http://schemas.microsoft.com/office/drawing/2014/main" id="{A349E471-7EE1-ACA5-C58B-6F7CCF2ADB4E}"/>
              </a:ext>
            </a:extLst>
          </p:cNvPr>
          <p:cNvSpPr txBox="1"/>
          <p:nvPr/>
        </p:nvSpPr>
        <p:spPr>
          <a:xfrm>
            <a:off x="205178" y="5581448"/>
            <a:ext cx="7910425" cy="830997"/>
          </a:xfrm>
          <a:prstGeom prst="rect">
            <a:avLst/>
          </a:prstGeom>
          <a:noFill/>
        </p:spPr>
        <p:txBody>
          <a:bodyPr wrap="square" rtlCol="0">
            <a:spAutoFit/>
          </a:bodyPr>
          <a:lstStyle/>
          <a:p>
            <a:pPr algn="ctr"/>
            <a:r>
              <a:rPr lang="en-US" sz="1600" b="1" dirty="0"/>
              <a:t>2023 Excellence in Multistate Research Award Winner</a:t>
            </a:r>
          </a:p>
          <a:p>
            <a:pPr algn="ctr"/>
            <a:r>
              <a:rPr lang="en-US" sz="1600" dirty="0"/>
              <a:t>Managing Soybean Diseases (NCERA-137)</a:t>
            </a:r>
          </a:p>
          <a:p>
            <a:pPr algn="ctr"/>
            <a:r>
              <a:rPr lang="en-US" sz="1600" dirty="0"/>
              <a:t>NEW for 2024—agInnovation Research Innovation Award of Excellence</a:t>
            </a:r>
          </a:p>
        </p:txBody>
      </p:sp>
      <p:pic>
        <p:nvPicPr>
          <p:cNvPr id="11" name="Picture 10">
            <a:extLst>
              <a:ext uri="{FF2B5EF4-FFF2-40B4-BE49-F238E27FC236}">
                <a16:creationId xmlns:a16="http://schemas.microsoft.com/office/drawing/2014/main" id="{3F7E175B-5DDB-EE81-18EB-7A5FDAB3B5DD}"/>
              </a:ext>
            </a:extLst>
          </p:cNvPr>
          <p:cNvPicPr>
            <a:picLocks noChangeAspect="1"/>
          </p:cNvPicPr>
          <p:nvPr/>
        </p:nvPicPr>
        <p:blipFill rotWithShape="1">
          <a:blip r:embed="rId4"/>
          <a:srcRect l="61676" t="9991" r="12074" b="5555"/>
          <a:stretch/>
        </p:blipFill>
        <p:spPr>
          <a:xfrm>
            <a:off x="8320781" y="3548230"/>
            <a:ext cx="2728219" cy="2468660"/>
          </a:xfrm>
          <a:prstGeom prst="rect">
            <a:avLst/>
          </a:prstGeom>
        </p:spPr>
      </p:pic>
      <p:sp>
        <p:nvSpPr>
          <p:cNvPr id="13" name="TextBox 12">
            <a:extLst>
              <a:ext uri="{FF2B5EF4-FFF2-40B4-BE49-F238E27FC236}">
                <a16:creationId xmlns:a16="http://schemas.microsoft.com/office/drawing/2014/main" id="{305D5928-58E2-A181-5CFF-C2B8CED608E9}"/>
              </a:ext>
            </a:extLst>
          </p:cNvPr>
          <p:cNvSpPr txBox="1"/>
          <p:nvPr/>
        </p:nvSpPr>
        <p:spPr>
          <a:xfrm>
            <a:off x="7996745" y="6108900"/>
            <a:ext cx="3296095" cy="369332"/>
          </a:xfrm>
          <a:prstGeom prst="rect">
            <a:avLst/>
          </a:prstGeom>
          <a:noFill/>
        </p:spPr>
        <p:txBody>
          <a:bodyPr wrap="none" rtlCol="0">
            <a:spAutoFit/>
          </a:bodyPr>
          <a:lstStyle/>
          <a:p>
            <a:r>
              <a:rPr lang="en-US" i="1" dirty="0"/>
              <a:t>https://www.mrfimpacts.org</a:t>
            </a:r>
          </a:p>
        </p:txBody>
      </p:sp>
      <p:sp>
        <p:nvSpPr>
          <p:cNvPr id="14" name="Rectangle 13">
            <a:extLst>
              <a:ext uri="{FF2B5EF4-FFF2-40B4-BE49-F238E27FC236}">
                <a16:creationId xmlns:a16="http://schemas.microsoft.com/office/drawing/2014/main" id="{E8FB82C6-3DC9-14A9-4347-BD914BE7095D}"/>
              </a:ext>
            </a:extLst>
          </p:cNvPr>
          <p:cNvSpPr/>
          <p:nvPr/>
        </p:nvSpPr>
        <p:spPr>
          <a:xfrm>
            <a:off x="1664076" y="4044509"/>
            <a:ext cx="7804470" cy="936071"/>
          </a:xfrm>
          <a:prstGeom prst="rect">
            <a:avLst/>
          </a:prstGeom>
          <a:solidFill>
            <a:schemeClr val="bg1"/>
          </a:solidFill>
        </p:spPr>
        <p:txBody>
          <a:bodyPr wrap="square" lIns="91440" tIns="45720" rIns="91440" bIns="45720">
            <a:spAutoFit/>
          </a:bodyPr>
          <a:lstStyle/>
          <a:p>
            <a:pPr algn="ct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Making a Difference</a:t>
            </a:r>
          </a:p>
        </p:txBody>
      </p:sp>
      <p:sp>
        <p:nvSpPr>
          <p:cNvPr id="4" name="Oval 3">
            <a:extLst>
              <a:ext uri="{FF2B5EF4-FFF2-40B4-BE49-F238E27FC236}">
                <a16:creationId xmlns:a16="http://schemas.microsoft.com/office/drawing/2014/main" id="{7990B3B2-6430-F50F-8EE8-AB9E90D9C268}"/>
              </a:ext>
            </a:extLst>
          </p:cNvPr>
          <p:cNvSpPr/>
          <p:nvPr/>
        </p:nvSpPr>
        <p:spPr>
          <a:xfrm>
            <a:off x="152400" y="5301244"/>
            <a:ext cx="7939781" cy="1425174"/>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833745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1617B-BC2C-76F2-4B6C-572A35CAB20C}"/>
              </a:ext>
            </a:extLst>
          </p:cNvPr>
          <p:cNvSpPr>
            <a:spLocks noGrp="1"/>
          </p:cNvSpPr>
          <p:nvPr>
            <p:ph type="title"/>
          </p:nvPr>
        </p:nvSpPr>
        <p:spPr>
          <a:xfrm>
            <a:off x="6248400" y="152400"/>
            <a:ext cx="4876800" cy="1043982"/>
          </a:xfrm>
        </p:spPr>
        <p:txBody>
          <a:bodyPr>
            <a:normAutofit fontScale="90000"/>
          </a:bodyPr>
          <a:lstStyle/>
          <a:p>
            <a:pPr algn="ctr"/>
            <a:r>
              <a:rPr lang="en-US" sz="3700" b="1" dirty="0"/>
              <a:t>Why do we need </a:t>
            </a:r>
            <a:r>
              <a:rPr lang="en-US" sz="3700" b="1" dirty="0">
                <a:solidFill>
                  <a:srgbClr val="FF0000"/>
                </a:solidFill>
              </a:rPr>
              <a:t>NCAC</a:t>
            </a:r>
            <a:r>
              <a:rPr lang="en-US" sz="3700" b="1" dirty="0"/>
              <a:t>s?</a:t>
            </a:r>
          </a:p>
        </p:txBody>
      </p:sp>
      <p:pic>
        <p:nvPicPr>
          <p:cNvPr id="5" name="Picture 4">
            <a:extLst>
              <a:ext uri="{FF2B5EF4-FFF2-40B4-BE49-F238E27FC236}">
                <a16:creationId xmlns:a16="http://schemas.microsoft.com/office/drawing/2014/main" id="{CF2A958D-98D6-0A4F-6DAB-B11613D5B793}"/>
              </a:ext>
            </a:extLst>
          </p:cNvPr>
          <p:cNvPicPr>
            <a:picLocks noChangeAspect="1"/>
          </p:cNvPicPr>
          <p:nvPr/>
        </p:nvPicPr>
        <p:blipFill rotWithShape="1">
          <a:blip r:embed="rId3"/>
          <a:srcRect l="14868" r="35142"/>
          <a:stretch/>
        </p:blipFill>
        <p:spPr>
          <a:xfrm>
            <a:off x="20" y="10"/>
            <a:ext cx="6094799" cy="6857990"/>
          </a:xfrm>
          <a:prstGeom prst="rect">
            <a:avLst/>
          </a:prstGeom>
        </p:spPr>
      </p:pic>
      <p:sp>
        <p:nvSpPr>
          <p:cNvPr id="3" name="Content Placeholder 2">
            <a:extLst>
              <a:ext uri="{FF2B5EF4-FFF2-40B4-BE49-F238E27FC236}">
                <a16:creationId xmlns:a16="http://schemas.microsoft.com/office/drawing/2014/main" id="{5BAA6033-6F59-44F1-165D-00356D4A8D4F}"/>
              </a:ext>
            </a:extLst>
          </p:cNvPr>
          <p:cNvSpPr>
            <a:spLocks noGrp="1"/>
          </p:cNvSpPr>
          <p:nvPr>
            <p:ph idx="1"/>
          </p:nvPr>
        </p:nvSpPr>
        <p:spPr>
          <a:xfrm>
            <a:off x="6172200" y="1447800"/>
            <a:ext cx="5029200" cy="5105400"/>
          </a:xfrm>
        </p:spPr>
        <p:txBody>
          <a:bodyPr>
            <a:noAutofit/>
          </a:bodyPr>
          <a:lstStyle/>
          <a:p>
            <a:r>
              <a:rPr lang="en-US" b="1" dirty="0">
                <a:solidFill>
                  <a:srgbClr val="FF0000"/>
                </a:solidFill>
              </a:rPr>
              <a:t>N</a:t>
            </a:r>
            <a:r>
              <a:rPr lang="en-US" dirty="0"/>
              <a:t>orth </a:t>
            </a:r>
            <a:r>
              <a:rPr lang="en-US" b="1" dirty="0">
                <a:solidFill>
                  <a:srgbClr val="FF0000"/>
                </a:solidFill>
              </a:rPr>
              <a:t>C</a:t>
            </a:r>
            <a:r>
              <a:rPr lang="en-US" dirty="0"/>
              <a:t>entral </a:t>
            </a:r>
            <a:r>
              <a:rPr lang="en-US" b="1" dirty="0">
                <a:solidFill>
                  <a:srgbClr val="FF0000"/>
                </a:solidFill>
              </a:rPr>
              <a:t>A</a:t>
            </a:r>
            <a:r>
              <a:rPr lang="en-US" dirty="0"/>
              <a:t>dvisory </a:t>
            </a:r>
            <a:r>
              <a:rPr lang="en-US" b="1" dirty="0">
                <a:solidFill>
                  <a:srgbClr val="FF0000"/>
                </a:solidFill>
              </a:rPr>
              <a:t>C</a:t>
            </a:r>
            <a:r>
              <a:rPr lang="en-US" dirty="0"/>
              <a:t>ommittees advise </a:t>
            </a:r>
            <a:r>
              <a:rPr lang="en-US" sz="1800" dirty="0"/>
              <a:t>the NCR Ag Experiment Station Directors</a:t>
            </a:r>
          </a:p>
          <a:p>
            <a:r>
              <a:rPr lang="en-US" dirty="0"/>
              <a:t>Provide scientific expertise, science priority recommendations, and review of NC multistate research projects (existing and proposed)</a:t>
            </a:r>
          </a:p>
          <a:p>
            <a:r>
              <a:rPr lang="en-US" dirty="0"/>
              <a:t>Provide a venue for connection, coordination, and collaboration of leadership across our region</a:t>
            </a:r>
          </a:p>
          <a:p>
            <a:pPr lvl="1"/>
            <a:r>
              <a:rPr lang="en-US" sz="1800" dirty="0"/>
              <a:t>Including updates from USDA-NIFA or others </a:t>
            </a:r>
          </a:p>
          <a:p>
            <a:r>
              <a:rPr lang="en-US" dirty="0"/>
              <a:t>Membership consists of unit leaders (i.e., department heads/chairs, directors) in a specific discipline area(s)</a:t>
            </a:r>
          </a:p>
          <a:p>
            <a:endParaRPr lang="en-US" dirty="0"/>
          </a:p>
          <a:p>
            <a:endParaRPr lang="en-US" dirty="0"/>
          </a:p>
        </p:txBody>
      </p:sp>
    </p:spTree>
    <p:extLst>
      <p:ext uri="{BB962C8B-B14F-4D97-AF65-F5344CB8AC3E}">
        <p14:creationId xmlns:p14="http://schemas.microsoft.com/office/powerpoint/2010/main" val="4202191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DED81-4789-2F6F-D869-9BA7852F49C7}"/>
              </a:ext>
            </a:extLst>
          </p:cNvPr>
          <p:cNvSpPr>
            <a:spLocks noGrp="1"/>
          </p:cNvSpPr>
          <p:nvPr>
            <p:ph type="title"/>
          </p:nvPr>
        </p:nvSpPr>
        <p:spPr>
          <a:xfrm>
            <a:off x="914399" y="397604"/>
            <a:ext cx="6624289" cy="1060388"/>
          </a:xfrm>
        </p:spPr>
        <p:txBody>
          <a:bodyPr>
            <a:noAutofit/>
          </a:bodyPr>
          <a:lstStyle/>
          <a:p>
            <a:pPr algn="ctr"/>
            <a:r>
              <a:rPr lang="en-US" sz="3600" b="1" dirty="0"/>
              <a:t>Required Reporting—Accountability and Results</a:t>
            </a:r>
          </a:p>
        </p:txBody>
      </p:sp>
      <p:sp>
        <p:nvSpPr>
          <p:cNvPr id="9" name="Rectangle 8">
            <a:extLst>
              <a:ext uri="{FF2B5EF4-FFF2-40B4-BE49-F238E27FC236}">
                <a16:creationId xmlns:a16="http://schemas.microsoft.com/office/drawing/2014/main" id="{60C2BF78-EE5B-49C7-ADD9-58CDBD13E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1C7EBF3C-439A-4359-B324-2A89C1296E55}"/>
              </a:ext>
            </a:extLst>
          </p:cNvPr>
          <p:cNvSpPr>
            <a:spLocks noGrp="1"/>
          </p:cNvSpPr>
          <p:nvPr>
            <p:ph idx="1"/>
          </p:nvPr>
        </p:nvSpPr>
        <p:spPr>
          <a:xfrm>
            <a:off x="914399" y="1828800"/>
            <a:ext cx="6624289" cy="4114800"/>
          </a:xfrm>
        </p:spPr>
        <p:txBody>
          <a:bodyPr>
            <a:noAutofit/>
          </a:bodyPr>
          <a:lstStyle/>
          <a:p>
            <a:r>
              <a:rPr lang="en-US" sz="2000" dirty="0">
                <a:latin typeface="Bodoni MT" panose="02070603080606020203" pitchFamily="18" charset="0"/>
              </a:rPr>
              <a:t>1998 Agricultural Research, Extension, and Education Reform Act of 1998 (AREERA) amended capacity programs (Hatch Act of 1887, Smith Lever Act of 1914, and 1444 and 1445 of the National Ag Research, Extension, and Teaching policy Act of 1979) to </a:t>
            </a:r>
            <a:r>
              <a:rPr lang="en-US" sz="2000" b="1" i="1" dirty="0">
                <a:latin typeface="Bodoni MT" panose="02070603080606020203" pitchFamily="18" charset="0"/>
              </a:rPr>
              <a:t>require USDA-approved Plans of Work from each eligible SAES prior to the distribution of funds</a:t>
            </a:r>
          </a:p>
          <a:p>
            <a:r>
              <a:rPr lang="en-US" sz="2000" b="1" dirty="0">
                <a:solidFill>
                  <a:srgbClr val="FF0000"/>
                </a:solidFill>
                <a:latin typeface="Bodoni MT" panose="02070603080606020203" pitchFamily="18" charset="0"/>
              </a:rPr>
              <a:t>AREERA requires scientific peer review of all capacity funded research, including multistate and integrated research </a:t>
            </a:r>
          </a:p>
          <a:p>
            <a:r>
              <a:rPr lang="en-US" sz="2000" dirty="0">
                <a:latin typeface="Bodoni MT" panose="02070603080606020203" pitchFamily="18" charset="0"/>
              </a:rPr>
              <a:t>State ag experiment station directors (SAES) have responsibility for the multistate research program and </a:t>
            </a:r>
            <a:r>
              <a:rPr lang="en-US" sz="2000" b="1" dirty="0">
                <a:solidFill>
                  <a:srgbClr val="FF0000"/>
                </a:solidFill>
                <a:latin typeface="Bodoni MT" panose="02070603080606020203" pitchFamily="18" charset="0"/>
              </a:rPr>
              <a:t>have delegated it to the regional associations. </a:t>
            </a:r>
            <a:endParaRPr lang="en-US" sz="2000" b="1" i="1" dirty="0">
              <a:solidFill>
                <a:srgbClr val="FF0000"/>
              </a:solidFill>
              <a:latin typeface="Bodoni MT" panose="02070603080606020203" pitchFamily="18" charset="0"/>
            </a:endParaRPr>
          </a:p>
        </p:txBody>
      </p:sp>
      <p:pic>
        <p:nvPicPr>
          <p:cNvPr id="5" name="Picture 4" descr="Graph on document with pen">
            <a:extLst>
              <a:ext uri="{FF2B5EF4-FFF2-40B4-BE49-F238E27FC236}">
                <a16:creationId xmlns:a16="http://schemas.microsoft.com/office/drawing/2014/main" id="{2FF58742-AB31-1951-AE7B-3C7E66A794D1}"/>
              </a:ext>
            </a:extLst>
          </p:cNvPr>
          <p:cNvPicPr>
            <a:picLocks noChangeAspect="1"/>
          </p:cNvPicPr>
          <p:nvPr/>
        </p:nvPicPr>
        <p:blipFill rotWithShape="1">
          <a:blip r:embed="rId3"/>
          <a:srcRect l="34215" r="20493" b="-1"/>
          <a:stretch/>
        </p:blipFill>
        <p:spPr>
          <a:xfrm>
            <a:off x="7538689" y="10"/>
            <a:ext cx="4653311" cy="6857990"/>
          </a:xfrm>
          <a:prstGeom prst="rect">
            <a:avLst/>
          </a:prstGeom>
        </p:spPr>
      </p:pic>
    </p:spTree>
    <p:extLst>
      <p:ext uri="{BB962C8B-B14F-4D97-AF65-F5344CB8AC3E}">
        <p14:creationId xmlns:p14="http://schemas.microsoft.com/office/powerpoint/2010/main" val="3299856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tock numbers on a digital display">
            <a:extLst>
              <a:ext uri="{FF2B5EF4-FFF2-40B4-BE49-F238E27FC236}">
                <a16:creationId xmlns:a16="http://schemas.microsoft.com/office/drawing/2014/main" id="{B80A5DBD-3FAA-AFEC-E083-68CC6F5B3FC5}"/>
              </a:ext>
            </a:extLst>
          </p:cNvPr>
          <p:cNvPicPr>
            <a:picLocks noChangeAspect="1"/>
          </p:cNvPicPr>
          <p:nvPr/>
        </p:nvPicPr>
        <p:blipFill rotWithShape="1">
          <a:blip r:embed="rId3"/>
          <a:srcRect l="4082" r="-1" b="-1"/>
          <a:stretch/>
        </p:blipFill>
        <p:spPr>
          <a:xfrm>
            <a:off x="20" y="10"/>
            <a:ext cx="11292820" cy="6857990"/>
          </a:xfrm>
          <a:prstGeom prst="rect">
            <a:avLst/>
          </a:prstGeom>
        </p:spPr>
      </p:pic>
      <p:sp>
        <p:nvSpPr>
          <p:cNvPr id="10" name="Rectangle 9">
            <a:extLst>
              <a:ext uri="{FF2B5EF4-FFF2-40B4-BE49-F238E27FC236}">
                <a16:creationId xmlns:a16="http://schemas.microsoft.com/office/drawing/2014/main" id="{9163A971-857A-4D4D-B458-BADAF926F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481" y="0"/>
            <a:ext cx="7737169" cy="6858000"/>
          </a:xfrm>
          <a:prstGeom prst="rect">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itle 1">
            <a:extLst>
              <a:ext uri="{FF2B5EF4-FFF2-40B4-BE49-F238E27FC236}">
                <a16:creationId xmlns:a16="http://schemas.microsoft.com/office/drawing/2014/main" id="{595C44AC-EF5B-4514-5E33-30C3A53FBC42}"/>
              </a:ext>
            </a:extLst>
          </p:cNvPr>
          <p:cNvSpPr>
            <a:spLocks noGrp="1"/>
          </p:cNvSpPr>
          <p:nvPr>
            <p:ph type="title"/>
          </p:nvPr>
        </p:nvSpPr>
        <p:spPr>
          <a:xfrm>
            <a:off x="3810001" y="365758"/>
            <a:ext cx="7391399" cy="1828800"/>
          </a:xfrm>
        </p:spPr>
        <p:txBody>
          <a:bodyPr>
            <a:normAutofit/>
          </a:bodyPr>
          <a:lstStyle/>
          <a:p>
            <a:r>
              <a:rPr lang="en-US" sz="4100" b="1" dirty="0"/>
              <a:t>Hatch Funding FY24:</a:t>
            </a:r>
            <a:br>
              <a:rPr lang="en-US" sz="4100" b="1" dirty="0"/>
            </a:br>
            <a:r>
              <a:rPr lang="en-US" sz="4100" b="1" dirty="0"/>
              <a:t>Nation and North Central Region</a:t>
            </a:r>
          </a:p>
        </p:txBody>
      </p:sp>
      <p:sp>
        <p:nvSpPr>
          <p:cNvPr id="3" name="Content Placeholder 2">
            <a:extLst>
              <a:ext uri="{FF2B5EF4-FFF2-40B4-BE49-F238E27FC236}">
                <a16:creationId xmlns:a16="http://schemas.microsoft.com/office/drawing/2014/main" id="{864D01F2-39B6-49C0-D551-D0915C811BD2}"/>
              </a:ext>
            </a:extLst>
          </p:cNvPr>
          <p:cNvSpPr>
            <a:spLocks noGrp="1"/>
          </p:cNvSpPr>
          <p:nvPr>
            <p:ph idx="1"/>
          </p:nvPr>
        </p:nvSpPr>
        <p:spPr>
          <a:xfrm>
            <a:off x="3732365" y="2538841"/>
            <a:ext cx="7391399" cy="3682896"/>
          </a:xfrm>
        </p:spPr>
        <p:txBody>
          <a:bodyPr>
            <a:normAutofit/>
          </a:bodyPr>
          <a:lstStyle/>
          <a:p>
            <a:r>
              <a:rPr lang="en-US" sz="2800" b="1"/>
              <a:t>FY2024-</a:t>
            </a:r>
            <a:r>
              <a:rPr lang="en-US" sz="2800" b="1" dirty="0"/>
              <a:t>-$265M Hatch Act, 57 institutions </a:t>
            </a:r>
            <a:r>
              <a:rPr lang="en-US" sz="2400" i="1" dirty="0"/>
              <a:t>(minus federal administration and small business set asides, ~6%)</a:t>
            </a:r>
          </a:p>
          <a:p>
            <a:r>
              <a:rPr lang="en-US" sz="2800" b="1" dirty="0"/>
              <a:t>Hatch Multistate: </a:t>
            </a:r>
            <a:r>
              <a:rPr lang="en-US" sz="2800" dirty="0"/>
              <a:t>~$61M</a:t>
            </a:r>
          </a:p>
          <a:p>
            <a:pPr lvl="1"/>
            <a:r>
              <a:rPr lang="en-US" sz="2800" b="1" dirty="0"/>
              <a:t>NCR total Hatch Multistate</a:t>
            </a:r>
            <a:r>
              <a:rPr lang="en-US" sz="2800" dirty="0"/>
              <a:t>: ~$16M (~25% of total)</a:t>
            </a:r>
          </a:p>
        </p:txBody>
      </p:sp>
    </p:spTree>
    <p:extLst>
      <p:ext uri="{BB962C8B-B14F-4D97-AF65-F5344CB8AC3E}">
        <p14:creationId xmlns:p14="http://schemas.microsoft.com/office/powerpoint/2010/main" val="2185053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476BF-7A14-4C15-8E34-34383D58F3E7}"/>
              </a:ext>
            </a:extLst>
          </p:cNvPr>
          <p:cNvSpPr>
            <a:spLocks noGrp="1"/>
          </p:cNvSpPr>
          <p:nvPr>
            <p:ph type="title"/>
          </p:nvPr>
        </p:nvSpPr>
        <p:spPr>
          <a:xfrm>
            <a:off x="4981267" y="76200"/>
            <a:ext cx="6312310" cy="1325562"/>
          </a:xfrm>
        </p:spPr>
        <p:txBody>
          <a:bodyPr>
            <a:normAutofit/>
          </a:bodyPr>
          <a:lstStyle/>
          <a:p>
            <a:pPr algn="ctr"/>
            <a:r>
              <a:rPr lang="en-US" sz="4000" b="1" dirty="0"/>
              <a:t>Hatch Multistate Research 101</a:t>
            </a:r>
          </a:p>
        </p:txBody>
      </p:sp>
      <p:pic>
        <p:nvPicPr>
          <p:cNvPr id="5" name="Picture 4" descr="Molecules">
            <a:extLst>
              <a:ext uri="{FF2B5EF4-FFF2-40B4-BE49-F238E27FC236}">
                <a16:creationId xmlns:a16="http://schemas.microsoft.com/office/drawing/2014/main" id="{5D7A41EC-402D-C7DE-5E62-C797E60396A0}"/>
              </a:ext>
            </a:extLst>
          </p:cNvPr>
          <p:cNvPicPr>
            <a:picLocks noChangeAspect="1"/>
          </p:cNvPicPr>
          <p:nvPr/>
        </p:nvPicPr>
        <p:blipFill rotWithShape="1">
          <a:blip r:embed="rId3"/>
          <a:srcRect l="36665" r="18043" b="-1"/>
          <a:stretch/>
        </p:blipFill>
        <p:spPr>
          <a:xfrm>
            <a:off x="20" y="10"/>
            <a:ext cx="4653291" cy="6857990"/>
          </a:xfrm>
          <a:prstGeom prst="rect">
            <a:avLst/>
          </a:prstGeom>
        </p:spPr>
      </p:pic>
      <p:sp>
        <p:nvSpPr>
          <p:cNvPr id="3" name="Content Placeholder 2">
            <a:extLst>
              <a:ext uri="{FF2B5EF4-FFF2-40B4-BE49-F238E27FC236}">
                <a16:creationId xmlns:a16="http://schemas.microsoft.com/office/drawing/2014/main" id="{CABC687A-42A1-4832-A237-696BEEF0A96C}"/>
              </a:ext>
            </a:extLst>
          </p:cNvPr>
          <p:cNvSpPr>
            <a:spLocks noGrp="1"/>
          </p:cNvSpPr>
          <p:nvPr>
            <p:ph idx="1"/>
          </p:nvPr>
        </p:nvSpPr>
        <p:spPr>
          <a:xfrm>
            <a:off x="4716796" y="1524000"/>
            <a:ext cx="6585155" cy="5113337"/>
          </a:xfrm>
        </p:spPr>
        <p:txBody>
          <a:bodyPr>
            <a:normAutofit/>
          </a:bodyPr>
          <a:lstStyle/>
          <a:p>
            <a:r>
              <a:rPr lang="en-US" sz="2000" b="1" dirty="0">
                <a:latin typeface="Bodoni MT" panose="02070603080606020203" pitchFamily="18" charset="0"/>
              </a:rPr>
              <a:t>NCRA Multistate Committee Overview</a:t>
            </a:r>
          </a:p>
          <a:p>
            <a:pPr lvl="1"/>
            <a:r>
              <a:rPr lang="en-US" sz="2000" dirty="0">
                <a:latin typeface="Bodoni MT" panose="02070603080606020203" pitchFamily="18" charset="0"/>
              </a:rPr>
              <a:t>NC’s – Research (~49)</a:t>
            </a:r>
          </a:p>
          <a:p>
            <a:pPr lvl="1"/>
            <a:r>
              <a:rPr lang="en-US" sz="2000" dirty="0">
                <a:latin typeface="Bodoni MT" panose="02070603080606020203" pitchFamily="18" charset="0"/>
              </a:rPr>
              <a:t>ERA’s – Education (teaching and Extension) and Research Activity (~19)</a:t>
            </a:r>
          </a:p>
          <a:p>
            <a:pPr lvl="1"/>
            <a:r>
              <a:rPr lang="en-US" sz="2000" dirty="0">
                <a:latin typeface="Bodoni MT" panose="02070603080606020203" pitchFamily="18" charset="0"/>
              </a:rPr>
              <a:t>DC’s – Development Committees (2)</a:t>
            </a:r>
          </a:p>
          <a:p>
            <a:pPr lvl="1"/>
            <a:r>
              <a:rPr lang="en-US" sz="2000" dirty="0">
                <a:latin typeface="Bodoni MT" panose="02070603080606020203" pitchFamily="18" charset="0"/>
              </a:rPr>
              <a:t>CC’s – Coordinating Committees (13)</a:t>
            </a:r>
          </a:p>
          <a:p>
            <a:pPr lvl="1"/>
            <a:r>
              <a:rPr lang="en-US" sz="2000" b="1" i="1" dirty="0">
                <a:solidFill>
                  <a:srgbClr val="FF0000"/>
                </a:solidFill>
                <a:latin typeface="Bodoni MT" panose="02070603080606020203" pitchFamily="18" charset="0"/>
              </a:rPr>
              <a:t>AC’s – Advisory Committees (11)—typically membership consists of unit leaders (i.e., department heads/chairs, directors) in a specific discipline area(s)</a:t>
            </a:r>
          </a:p>
          <a:p>
            <a:pPr lvl="1"/>
            <a:r>
              <a:rPr lang="en-US" sz="2000" dirty="0">
                <a:latin typeface="Bodoni MT" panose="02070603080606020203" pitchFamily="18" charset="0"/>
              </a:rPr>
              <a:t>500’s - Rapid Response (0) </a:t>
            </a:r>
          </a:p>
          <a:p>
            <a:pPr lvl="1"/>
            <a:endParaRPr lang="en-US" sz="2000" dirty="0">
              <a:latin typeface="Bodoni MT" panose="02070603080606020203" pitchFamily="18" charset="0"/>
            </a:endParaRPr>
          </a:p>
          <a:p>
            <a:r>
              <a:rPr lang="en-US" sz="2000" dirty="0">
                <a:latin typeface="Bodoni MT" panose="02070603080606020203" pitchFamily="18" charset="0"/>
              </a:rPr>
              <a:t>NRSP’s – National Research Support Projects (6)</a:t>
            </a:r>
          </a:p>
          <a:p>
            <a:pPr lvl="2"/>
            <a:r>
              <a:rPr lang="en-US" sz="2000" dirty="0">
                <a:latin typeface="Bodoni MT" panose="02070603080606020203" pitchFamily="18" charset="0"/>
              </a:rPr>
              <a:t>“Off the top” funding before allocations to states</a:t>
            </a:r>
          </a:p>
          <a:p>
            <a:pPr lvl="1"/>
            <a:endParaRPr lang="en-US" sz="2000" dirty="0">
              <a:latin typeface="Bodoni MT" panose="02070603080606020203" pitchFamily="18" charset="0"/>
            </a:endParaRPr>
          </a:p>
          <a:p>
            <a:endParaRPr lang="en-US" sz="2000" dirty="0">
              <a:latin typeface="Bodoni MT" panose="02070603080606020203" pitchFamily="18" charset="0"/>
            </a:endParaRPr>
          </a:p>
        </p:txBody>
      </p:sp>
    </p:spTree>
    <p:extLst>
      <p:ext uri="{BB962C8B-B14F-4D97-AF65-F5344CB8AC3E}">
        <p14:creationId xmlns:p14="http://schemas.microsoft.com/office/powerpoint/2010/main" val="2355909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476BF-7A14-4C15-8E34-34383D58F3E7}"/>
              </a:ext>
            </a:extLst>
          </p:cNvPr>
          <p:cNvSpPr>
            <a:spLocks noGrp="1"/>
          </p:cNvSpPr>
          <p:nvPr>
            <p:ph type="title"/>
          </p:nvPr>
        </p:nvSpPr>
        <p:spPr>
          <a:xfrm>
            <a:off x="3099619" y="-520574"/>
            <a:ext cx="9296400" cy="1325562"/>
          </a:xfrm>
        </p:spPr>
        <p:txBody>
          <a:bodyPr>
            <a:normAutofit/>
          </a:bodyPr>
          <a:lstStyle/>
          <a:p>
            <a:r>
              <a:rPr lang="en-US" sz="3200" b="1" dirty="0"/>
              <a:t>Hatch Multistate Research Committees</a:t>
            </a:r>
          </a:p>
        </p:txBody>
      </p:sp>
      <p:sp>
        <p:nvSpPr>
          <p:cNvPr id="3" name="Content Placeholder 2">
            <a:extLst>
              <a:ext uri="{FF2B5EF4-FFF2-40B4-BE49-F238E27FC236}">
                <a16:creationId xmlns:a16="http://schemas.microsoft.com/office/drawing/2014/main" id="{CABC687A-42A1-4832-A237-696BEEF0A96C}"/>
              </a:ext>
            </a:extLst>
          </p:cNvPr>
          <p:cNvSpPr>
            <a:spLocks noGrp="1"/>
          </p:cNvSpPr>
          <p:nvPr>
            <p:ph idx="1"/>
          </p:nvPr>
        </p:nvSpPr>
        <p:spPr>
          <a:xfrm>
            <a:off x="4114800" y="910705"/>
            <a:ext cx="7266039" cy="5715000"/>
          </a:xfrm>
        </p:spPr>
        <p:txBody>
          <a:bodyPr>
            <a:noAutofit/>
          </a:bodyPr>
          <a:lstStyle/>
          <a:p>
            <a:r>
              <a:rPr lang="en-US" sz="2000" dirty="0"/>
              <a:t>Regionally coordinated and membership not restricted*</a:t>
            </a:r>
          </a:p>
          <a:p>
            <a:pPr lvl="1"/>
            <a:r>
              <a:rPr lang="en-US" sz="2000" dirty="0"/>
              <a:t>Financial support varies by institution</a:t>
            </a:r>
          </a:p>
          <a:p>
            <a:r>
              <a:rPr lang="en-US" sz="2000" dirty="0"/>
              <a:t>Funding focused on research committees </a:t>
            </a:r>
          </a:p>
          <a:p>
            <a:r>
              <a:rPr lang="en-US" sz="2000" dirty="0"/>
              <a:t>Multistate Committees are beneficial to members:</a:t>
            </a:r>
          </a:p>
          <a:p>
            <a:pPr lvl="1"/>
            <a:r>
              <a:rPr lang="en-US" sz="2000" dirty="0"/>
              <a:t>Building networks faculty, post docs, grad students</a:t>
            </a:r>
          </a:p>
          <a:p>
            <a:pPr lvl="1"/>
            <a:r>
              <a:rPr lang="en-US" sz="2000" dirty="0"/>
              <a:t>Leadership opportunities for early career faculty</a:t>
            </a:r>
          </a:p>
          <a:p>
            <a:pPr lvl="1"/>
            <a:r>
              <a:rPr lang="en-US" sz="2000" dirty="0"/>
              <a:t>Networking, strengthening relationships, and identifying collaboration and other opportunities</a:t>
            </a:r>
          </a:p>
          <a:p>
            <a:pPr lvl="1"/>
            <a:r>
              <a:rPr lang="en-US" sz="2000" dirty="0"/>
              <a:t>Direct engagement with NIFA </a:t>
            </a:r>
          </a:p>
          <a:p>
            <a:pPr lvl="1"/>
            <a:r>
              <a:rPr lang="en-US" sz="2000" dirty="0"/>
              <a:t>Updates at the federal, regional and state levels</a:t>
            </a:r>
          </a:p>
          <a:p>
            <a:pPr lvl="1"/>
            <a:r>
              <a:rPr lang="en-US" sz="2000" dirty="0"/>
              <a:t>Financial support</a:t>
            </a:r>
          </a:p>
          <a:p>
            <a:r>
              <a:rPr lang="en-US" sz="2000" b="1" i="1" dirty="0">
                <a:solidFill>
                  <a:srgbClr val="FF0000"/>
                </a:solidFill>
              </a:rPr>
              <a:t>Advisory Committees (AC), </a:t>
            </a:r>
            <a:r>
              <a:rPr lang="en-US" sz="2000" dirty="0"/>
              <a:t>NCRA Multistate Research Committee (MRC), Administrative Advisors (AA), NIFA, committee chairs and the committees all help set the bar for achievement</a:t>
            </a:r>
          </a:p>
          <a:p>
            <a:pPr marL="274320" lvl="1" indent="0">
              <a:buNone/>
            </a:pPr>
            <a:endParaRPr lang="en-US" sz="2000" dirty="0"/>
          </a:p>
          <a:p>
            <a:pPr lvl="1"/>
            <a:endParaRPr lang="en-US" sz="2000" dirty="0"/>
          </a:p>
          <a:p>
            <a:endParaRPr lang="en-US" sz="2000" dirty="0"/>
          </a:p>
        </p:txBody>
      </p:sp>
      <p:graphicFrame>
        <p:nvGraphicFramePr>
          <p:cNvPr id="4" name="Diagram 3">
            <a:extLst>
              <a:ext uri="{FF2B5EF4-FFF2-40B4-BE49-F238E27FC236}">
                <a16:creationId xmlns:a16="http://schemas.microsoft.com/office/drawing/2014/main" id="{1569414C-0F07-85B2-40C1-1805D2CDAFDB}"/>
              </a:ext>
            </a:extLst>
          </p:cNvPr>
          <p:cNvGraphicFramePr/>
          <p:nvPr>
            <p:extLst>
              <p:ext uri="{D42A27DB-BD31-4B8C-83A1-F6EECF244321}">
                <p14:modId xmlns:p14="http://schemas.microsoft.com/office/powerpoint/2010/main" val="1747043926"/>
              </p:ext>
            </p:extLst>
          </p:nvPr>
        </p:nvGraphicFramePr>
        <p:xfrm>
          <a:off x="-89310" y="533400"/>
          <a:ext cx="534711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E7F6F0B1-1925-208D-5A4E-B0251EB134D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76400" y="304800"/>
            <a:ext cx="1140179" cy="1140179"/>
          </a:xfrm>
          <a:prstGeom prst="rect">
            <a:avLst/>
          </a:prstGeom>
        </p:spPr>
      </p:pic>
      <p:pic>
        <p:nvPicPr>
          <p:cNvPr id="8" name="Picture 7">
            <a:extLst>
              <a:ext uri="{FF2B5EF4-FFF2-40B4-BE49-F238E27FC236}">
                <a16:creationId xmlns:a16="http://schemas.microsoft.com/office/drawing/2014/main" id="{F5933F83-AB8E-4436-1A2D-5C1119691E8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64110" y="5440060"/>
            <a:ext cx="1140179" cy="1140179"/>
          </a:xfrm>
          <a:prstGeom prst="rect">
            <a:avLst/>
          </a:prstGeom>
        </p:spPr>
      </p:pic>
    </p:spTree>
    <p:extLst>
      <p:ext uri="{BB962C8B-B14F-4D97-AF65-F5344CB8AC3E}">
        <p14:creationId xmlns:p14="http://schemas.microsoft.com/office/powerpoint/2010/main" val="2529955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5CE01-5747-55A4-A828-2AE27690E6E1}"/>
              </a:ext>
            </a:extLst>
          </p:cNvPr>
          <p:cNvSpPr>
            <a:spLocks noGrp="1"/>
          </p:cNvSpPr>
          <p:nvPr>
            <p:ph type="title"/>
          </p:nvPr>
        </p:nvSpPr>
        <p:spPr>
          <a:xfrm>
            <a:off x="7449371" y="304800"/>
            <a:ext cx="3425713" cy="1333499"/>
          </a:xfrm>
        </p:spPr>
        <p:txBody>
          <a:bodyPr vert="horz" lIns="91440" tIns="45720" rIns="91440" bIns="45720" rtlCol="0" anchor="b">
            <a:normAutofit fontScale="90000"/>
          </a:bodyPr>
          <a:lstStyle/>
          <a:p>
            <a:pPr algn="ctr"/>
            <a:r>
              <a:rPr lang="en-US" sz="3200" b="1" dirty="0"/>
              <a:t>Multistate </a:t>
            </a:r>
            <a:r>
              <a:rPr lang="en-US" sz="3600" b="1" dirty="0"/>
              <a:t>Research</a:t>
            </a:r>
            <a:r>
              <a:rPr lang="en-US" sz="3200" b="1" dirty="0"/>
              <a:t> Project Reviews </a:t>
            </a:r>
          </a:p>
        </p:txBody>
      </p:sp>
      <p:pic>
        <p:nvPicPr>
          <p:cNvPr id="5" name="Picture 4" descr="Person using microscope">
            <a:extLst>
              <a:ext uri="{FF2B5EF4-FFF2-40B4-BE49-F238E27FC236}">
                <a16:creationId xmlns:a16="http://schemas.microsoft.com/office/drawing/2014/main" id="{525BA2C9-8685-6928-FDDD-CD748EF5820B}"/>
              </a:ext>
            </a:extLst>
          </p:cNvPr>
          <p:cNvPicPr>
            <a:picLocks noChangeAspect="1"/>
          </p:cNvPicPr>
          <p:nvPr/>
        </p:nvPicPr>
        <p:blipFill rotWithShape="1">
          <a:blip r:embed="rId3"/>
          <a:srcRect l="10941" r="28319" b="1"/>
          <a:stretch/>
        </p:blipFill>
        <p:spPr>
          <a:xfrm>
            <a:off x="633999" y="640080"/>
            <a:ext cx="6376401" cy="5588101"/>
          </a:xfrm>
          <a:prstGeom prst="rect">
            <a:avLst/>
          </a:prstGeom>
        </p:spPr>
      </p:pic>
      <p:sp>
        <p:nvSpPr>
          <p:cNvPr id="6" name="TextBox 5">
            <a:extLst>
              <a:ext uri="{FF2B5EF4-FFF2-40B4-BE49-F238E27FC236}">
                <a16:creationId xmlns:a16="http://schemas.microsoft.com/office/drawing/2014/main" id="{95B0B466-6EE3-EED2-2B51-4DDF221AE3CE}"/>
              </a:ext>
            </a:extLst>
          </p:cNvPr>
          <p:cNvSpPr txBox="1"/>
          <p:nvPr/>
        </p:nvSpPr>
        <p:spPr>
          <a:xfrm>
            <a:off x="7162800" y="1905000"/>
            <a:ext cx="3998856" cy="4419600"/>
          </a:xfrm>
          <a:prstGeom prst="rect">
            <a:avLst/>
          </a:prstGeom>
        </p:spPr>
        <p:txBody>
          <a:bodyPr vert="horz" lIns="91440" tIns="45720" rIns="91440" bIns="45720" rtlCol="0">
            <a:noAutofit/>
          </a:bodyPr>
          <a:lstStyle/>
          <a:p>
            <a:pPr marL="285750" indent="-182880" defTabSz="914400">
              <a:lnSpc>
                <a:spcPct val="90000"/>
              </a:lnSpc>
              <a:spcAft>
                <a:spcPts val="600"/>
              </a:spcAft>
              <a:buClr>
                <a:schemeClr val="accent1"/>
              </a:buClr>
              <a:buFont typeface="Arial" panose="020B0604020202020204" pitchFamily="34" charset="0"/>
              <a:buChar char="•"/>
            </a:pPr>
            <a:r>
              <a:rPr lang="en-US" dirty="0"/>
              <a:t>Renewals and new projects reviewed by AA</a:t>
            </a:r>
          </a:p>
          <a:p>
            <a:pPr marL="285750" indent="-182880" defTabSz="914400">
              <a:lnSpc>
                <a:spcPct val="90000"/>
              </a:lnSpc>
              <a:spcAft>
                <a:spcPts val="600"/>
              </a:spcAft>
              <a:buClr>
                <a:schemeClr val="accent1"/>
              </a:buClr>
              <a:buFont typeface="Arial" panose="020B0604020202020204" pitchFamily="34" charset="0"/>
              <a:buChar char="•"/>
            </a:pPr>
            <a:r>
              <a:rPr lang="en-US" dirty="0"/>
              <a:t>Active projects have midterm review by AA</a:t>
            </a:r>
          </a:p>
          <a:p>
            <a:pPr marL="285750" indent="-182880" defTabSz="914400">
              <a:lnSpc>
                <a:spcPct val="90000"/>
              </a:lnSpc>
              <a:spcAft>
                <a:spcPts val="600"/>
              </a:spcAft>
              <a:buClr>
                <a:schemeClr val="accent1"/>
              </a:buClr>
              <a:buFont typeface="Arial" panose="020B0604020202020204" pitchFamily="34" charset="0"/>
              <a:buChar char="•"/>
            </a:pPr>
            <a:r>
              <a:rPr lang="en-US" b="1" i="1" dirty="0">
                <a:solidFill>
                  <a:srgbClr val="FF0000"/>
                </a:solidFill>
              </a:rPr>
              <a:t>NCAC (NC Advisory Committee) of heads/chairs conduct scientific disciplinary review new projects, progress, and renewals </a:t>
            </a:r>
          </a:p>
          <a:p>
            <a:pPr marL="285750" indent="-182880" defTabSz="914400">
              <a:lnSpc>
                <a:spcPct val="90000"/>
              </a:lnSpc>
              <a:spcAft>
                <a:spcPts val="600"/>
              </a:spcAft>
              <a:buClr>
                <a:schemeClr val="accent1"/>
              </a:buClr>
              <a:buFont typeface="Arial" panose="020B0604020202020204" pitchFamily="34" charset="0"/>
              <a:buChar char="•"/>
            </a:pPr>
            <a:r>
              <a:rPr lang="en-US" dirty="0"/>
              <a:t>NC MRC (Multistate Research Committee) does individual and collective reviews considering AAs, NCAC/Experts resulting in recommendations to NCRA</a:t>
            </a:r>
          </a:p>
        </p:txBody>
      </p:sp>
    </p:spTree>
    <p:extLst>
      <p:ext uri="{BB962C8B-B14F-4D97-AF65-F5344CB8AC3E}">
        <p14:creationId xmlns:p14="http://schemas.microsoft.com/office/powerpoint/2010/main" val="3029599727"/>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View</Template>
  <TotalTime>18411</TotalTime>
  <Words>2015</Words>
  <Application>Microsoft Office PowerPoint</Application>
  <PresentationFormat>Widescreen</PresentationFormat>
  <Paragraphs>145</Paragraphs>
  <Slides>13</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Bodoni MT</vt:lpstr>
      <vt:lpstr>Calibri</vt:lpstr>
      <vt:lpstr>Century Schoolbook</vt:lpstr>
      <vt:lpstr>Segoe UI</vt:lpstr>
      <vt:lpstr>Wingdings 2</vt:lpstr>
      <vt:lpstr>View</vt:lpstr>
      <vt:lpstr>NCRA Multistate Research  NCAC 22</vt:lpstr>
      <vt:lpstr>THANK YOU!</vt:lpstr>
      <vt:lpstr>Multistate Research Projects—The Why</vt:lpstr>
      <vt:lpstr>Why do we need NCACs?</vt:lpstr>
      <vt:lpstr>Required Reporting—Accountability and Results</vt:lpstr>
      <vt:lpstr>Hatch Funding FY24: Nation and North Central Region</vt:lpstr>
      <vt:lpstr>Hatch Multistate Research 101</vt:lpstr>
      <vt:lpstr>Hatch Multistate Research Committees</vt:lpstr>
      <vt:lpstr>Multistate Research Project Reviews </vt:lpstr>
      <vt:lpstr>NCAC22-Related NC Multistate Research Projects</vt:lpstr>
      <vt:lpstr>Progress Report— Reviewers will provide overview and their review and compile group’s comments for submission into NIMSS</vt:lpstr>
      <vt:lpstr>NCRA Timeline:   5-Year Multistate Research Project </vt:lpstr>
      <vt:lpstr>NCAC22—Moving Forward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LGUs and Capacity Funds</dc:title>
  <dc:creator>Martin Draper</dc:creator>
  <cp:lastModifiedBy>Jeanette Thurston</cp:lastModifiedBy>
  <cp:revision>363</cp:revision>
  <cp:lastPrinted>2023-09-05T18:10:24Z</cp:lastPrinted>
  <dcterms:created xsi:type="dcterms:W3CDTF">2010-06-30T19:59:18Z</dcterms:created>
  <dcterms:modified xsi:type="dcterms:W3CDTF">2024-01-09T18:25:20Z</dcterms:modified>
</cp:coreProperties>
</file>