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132638" cy="5121275"/>
  <p:notesSz cx="6858000" cy="9144000"/>
  <p:defaultTextStyle>
    <a:defPPr>
      <a:defRPr lang="en-US"/>
    </a:defPPr>
    <a:lvl1pPr marL="0" algn="l" defTabSz="67921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339608" algn="l" defTabSz="67921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679216" algn="l" defTabSz="67921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018824" algn="l" defTabSz="67921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358433" algn="l" defTabSz="67921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1698041" algn="l" defTabSz="67921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037649" algn="l" defTabSz="67921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2377257" algn="l" defTabSz="67921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2716865" algn="l" defTabSz="67921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84" y="-432"/>
      </p:cViewPr>
      <p:guideLst>
        <p:guide orient="horz" pos="1613"/>
        <p:guide pos="224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4948" y="1590916"/>
            <a:ext cx="6062742" cy="109775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97" y="2902056"/>
            <a:ext cx="4992847" cy="130877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396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792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584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698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3772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16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FDFCA-C293-4E32-B831-32E8C4326639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C43F3-FBA0-459B-87AC-F98181F5E2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FDFCA-C293-4E32-B831-32E8C4326639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C43F3-FBA0-459B-87AC-F98181F5E2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71162" y="205089"/>
            <a:ext cx="1604844" cy="43696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6633" y="205089"/>
            <a:ext cx="4695653" cy="43696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FDFCA-C293-4E32-B831-32E8C4326639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C43F3-FBA0-459B-87AC-F98181F5E2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FDFCA-C293-4E32-B831-32E8C4326639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C43F3-FBA0-459B-87AC-F98181F5E2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429" y="3290894"/>
            <a:ext cx="6062742" cy="1017142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3429" y="2170615"/>
            <a:ext cx="6062742" cy="1120279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3960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2pPr>
            <a:lvl3pPr marL="67921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18824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358433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698041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2037649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2377257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71686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FDFCA-C293-4E32-B831-32E8C4326639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C43F3-FBA0-459B-87AC-F98181F5E2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6632" y="1194966"/>
            <a:ext cx="3150248" cy="337980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25758" y="1194966"/>
            <a:ext cx="3150248" cy="337980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FDFCA-C293-4E32-B831-32E8C4326639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C43F3-FBA0-459B-87AC-F98181F5E2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6633" y="1146360"/>
            <a:ext cx="3151487" cy="4777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39608" indent="0">
              <a:buNone/>
              <a:defRPr sz="1500" b="1"/>
            </a:lvl2pPr>
            <a:lvl3pPr marL="679216" indent="0">
              <a:buNone/>
              <a:defRPr sz="1300" b="1"/>
            </a:lvl3pPr>
            <a:lvl4pPr marL="1018824" indent="0">
              <a:buNone/>
              <a:defRPr sz="1200" b="1"/>
            </a:lvl4pPr>
            <a:lvl5pPr marL="1358433" indent="0">
              <a:buNone/>
              <a:defRPr sz="1200" b="1"/>
            </a:lvl5pPr>
            <a:lvl6pPr marL="1698041" indent="0">
              <a:buNone/>
              <a:defRPr sz="1200" b="1"/>
            </a:lvl6pPr>
            <a:lvl7pPr marL="2037649" indent="0">
              <a:buNone/>
              <a:defRPr sz="1200" b="1"/>
            </a:lvl7pPr>
            <a:lvl8pPr marL="2377257" indent="0">
              <a:buNone/>
              <a:defRPr sz="1200" b="1"/>
            </a:lvl8pPr>
            <a:lvl9pPr marL="2716865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6633" y="1624109"/>
            <a:ext cx="3151487" cy="2950661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23282" y="1146360"/>
            <a:ext cx="3152725" cy="4777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39608" indent="0">
              <a:buNone/>
              <a:defRPr sz="1500" b="1"/>
            </a:lvl2pPr>
            <a:lvl3pPr marL="679216" indent="0">
              <a:buNone/>
              <a:defRPr sz="1300" b="1"/>
            </a:lvl3pPr>
            <a:lvl4pPr marL="1018824" indent="0">
              <a:buNone/>
              <a:defRPr sz="1200" b="1"/>
            </a:lvl4pPr>
            <a:lvl5pPr marL="1358433" indent="0">
              <a:buNone/>
              <a:defRPr sz="1200" b="1"/>
            </a:lvl5pPr>
            <a:lvl6pPr marL="1698041" indent="0">
              <a:buNone/>
              <a:defRPr sz="1200" b="1"/>
            </a:lvl6pPr>
            <a:lvl7pPr marL="2037649" indent="0">
              <a:buNone/>
              <a:defRPr sz="1200" b="1"/>
            </a:lvl7pPr>
            <a:lvl8pPr marL="2377257" indent="0">
              <a:buNone/>
              <a:defRPr sz="1200" b="1"/>
            </a:lvl8pPr>
            <a:lvl9pPr marL="2716865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23282" y="1624109"/>
            <a:ext cx="3152725" cy="2950661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FDFCA-C293-4E32-B831-32E8C4326639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C43F3-FBA0-459B-87AC-F98181F5E2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FDFCA-C293-4E32-B831-32E8C4326639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C43F3-FBA0-459B-87AC-F98181F5E2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FDFCA-C293-4E32-B831-32E8C4326639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C43F3-FBA0-459B-87AC-F98181F5E2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33" y="203902"/>
            <a:ext cx="2346588" cy="867772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8664" y="203904"/>
            <a:ext cx="3987343" cy="4370866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6633" y="1071675"/>
            <a:ext cx="2346588" cy="3503094"/>
          </a:xfrm>
        </p:spPr>
        <p:txBody>
          <a:bodyPr/>
          <a:lstStyle>
            <a:lvl1pPr marL="0" indent="0">
              <a:buNone/>
              <a:defRPr sz="1000"/>
            </a:lvl1pPr>
            <a:lvl2pPr marL="339608" indent="0">
              <a:buNone/>
              <a:defRPr sz="900"/>
            </a:lvl2pPr>
            <a:lvl3pPr marL="679216" indent="0">
              <a:buNone/>
              <a:defRPr sz="700"/>
            </a:lvl3pPr>
            <a:lvl4pPr marL="1018824" indent="0">
              <a:buNone/>
              <a:defRPr sz="700"/>
            </a:lvl4pPr>
            <a:lvl5pPr marL="1358433" indent="0">
              <a:buNone/>
              <a:defRPr sz="700"/>
            </a:lvl5pPr>
            <a:lvl6pPr marL="1698041" indent="0">
              <a:buNone/>
              <a:defRPr sz="700"/>
            </a:lvl6pPr>
            <a:lvl7pPr marL="2037649" indent="0">
              <a:buNone/>
              <a:defRPr sz="700"/>
            </a:lvl7pPr>
            <a:lvl8pPr marL="2377257" indent="0">
              <a:buNone/>
              <a:defRPr sz="700"/>
            </a:lvl8pPr>
            <a:lvl9pPr marL="2716865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FDFCA-C293-4E32-B831-32E8C4326639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C43F3-FBA0-459B-87AC-F98181F5E2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8047" y="3584894"/>
            <a:ext cx="4279583" cy="423216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98047" y="457595"/>
            <a:ext cx="4279583" cy="3072765"/>
          </a:xfrm>
        </p:spPr>
        <p:txBody>
          <a:bodyPr/>
          <a:lstStyle>
            <a:lvl1pPr marL="0" indent="0">
              <a:buNone/>
              <a:defRPr sz="2400"/>
            </a:lvl1pPr>
            <a:lvl2pPr marL="339608" indent="0">
              <a:buNone/>
              <a:defRPr sz="2100"/>
            </a:lvl2pPr>
            <a:lvl3pPr marL="679216" indent="0">
              <a:buNone/>
              <a:defRPr sz="1800"/>
            </a:lvl3pPr>
            <a:lvl4pPr marL="1018824" indent="0">
              <a:buNone/>
              <a:defRPr sz="1500"/>
            </a:lvl4pPr>
            <a:lvl5pPr marL="1358433" indent="0">
              <a:buNone/>
              <a:defRPr sz="1500"/>
            </a:lvl5pPr>
            <a:lvl6pPr marL="1698041" indent="0">
              <a:buNone/>
              <a:defRPr sz="1500"/>
            </a:lvl6pPr>
            <a:lvl7pPr marL="2037649" indent="0">
              <a:buNone/>
              <a:defRPr sz="1500"/>
            </a:lvl7pPr>
            <a:lvl8pPr marL="2377257" indent="0">
              <a:buNone/>
              <a:defRPr sz="1500"/>
            </a:lvl8pPr>
            <a:lvl9pPr marL="2716865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98047" y="4008110"/>
            <a:ext cx="4279583" cy="601039"/>
          </a:xfrm>
        </p:spPr>
        <p:txBody>
          <a:bodyPr/>
          <a:lstStyle>
            <a:lvl1pPr marL="0" indent="0">
              <a:buNone/>
              <a:defRPr sz="1000"/>
            </a:lvl1pPr>
            <a:lvl2pPr marL="339608" indent="0">
              <a:buNone/>
              <a:defRPr sz="900"/>
            </a:lvl2pPr>
            <a:lvl3pPr marL="679216" indent="0">
              <a:buNone/>
              <a:defRPr sz="700"/>
            </a:lvl3pPr>
            <a:lvl4pPr marL="1018824" indent="0">
              <a:buNone/>
              <a:defRPr sz="700"/>
            </a:lvl4pPr>
            <a:lvl5pPr marL="1358433" indent="0">
              <a:buNone/>
              <a:defRPr sz="700"/>
            </a:lvl5pPr>
            <a:lvl6pPr marL="1698041" indent="0">
              <a:buNone/>
              <a:defRPr sz="700"/>
            </a:lvl6pPr>
            <a:lvl7pPr marL="2037649" indent="0">
              <a:buNone/>
              <a:defRPr sz="700"/>
            </a:lvl7pPr>
            <a:lvl8pPr marL="2377257" indent="0">
              <a:buNone/>
              <a:defRPr sz="700"/>
            </a:lvl8pPr>
            <a:lvl9pPr marL="2716865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FDFCA-C293-4E32-B831-32E8C4326639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C43F3-FBA0-459B-87AC-F98181F5E2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6632" y="205088"/>
            <a:ext cx="6419374" cy="853546"/>
          </a:xfrm>
          <a:prstGeom prst="rect">
            <a:avLst/>
          </a:prstGeom>
        </p:spPr>
        <p:txBody>
          <a:bodyPr vert="horz" lIns="67922" tIns="33961" rIns="67922" bIns="3396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6632" y="1194966"/>
            <a:ext cx="6419374" cy="3379805"/>
          </a:xfrm>
          <a:prstGeom prst="rect">
            <a:avLst/>
          </a:prstGeom>
        </p:spPr>
        <p:txBody>
          <a:bodyPr vert="horz" lIns="67922" tIns="33961" rIns="67922" bIns="3396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6632" y="4746664"/>
            <a:ext cx="1664282" cy="272660"/>
          </a:xfrm>
          <a:prstGeom prst="rect">
            <a:avLst/>
          </a:prstGeom>
        </p:spPr>
        <p:txBody>
          <a:bodyPr vert="horz" lIns="67922" tIns="33961" rIns="67922" bIns="33961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FDFCA-C293-4E32-B831-32E8C4326639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6986" y="4746664"/>
            <a:ext cx="2258669" cy="272660"/>
          </a:xfrm>
          <a:prstGeom prst="rect">
            <a:avLst/>
          </a:prstGeom>
        </p:spPr>
        <p:txBody>
          <a:bodyPr vert="horz" lIns="67922" tIns="33961" rIns="67922" bIns="33961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11724" y="4746664"/>
            <a:ext cx="1664282" cy="272660"/>
          </a:xfrm>
          <a:prstGeom prst="rect">
            <a:avLst/>
          </a:prstGeom>
        </p:spPr>
        <p:txBody>
          <a:bodyPr vert="horz" lIns="67922" tIns="33961" rIns="67922" bIns="33961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C43F3-FBA0-459B-87AC-F98181F5E2D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79216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4706" indent="-254706" algn="l" defTabSz="67921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1863" indent="-212255" algn="l" defTabSz="679216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49020" indent="-169804" algn="l" defTabSz="67921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629" indent="-169804" algn="l" defTabSz="679216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8237" indent="-169804" algn="l" defTabSz="679216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67845" indent="-169804" algn="l" defTabSz="67921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07453" indent="-169804" algn="l" defTabSz="67921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47061" indent="-169804" algn="l" defTabSz="67921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886669" indent="-169804" algn="l" defTabSz="67921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921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39608" algn="l" defTabSz="67921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79216" algn="l" defTabSz="67921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18824" algn="l" defTabSz="67921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58433" algn="l" defTabSz="67921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98041" algn="l" defTabSz="67921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37649" algn="l" defTabSz="67921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77257" algn="l" defTabSz="67921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716865" algn="l" defTabSz="67921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2" y="5541760"/>
            <a:ext cx="137235" cy="26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7922" tIns="33961" rIns="67922" bIns="33961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Arial" pitchFamily="34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83234" y="174405"/>
            <a:ext cx="6943725" cy="4762500"/>
            <a:chOff x="228600" y="228600"/>
            <a:chExt cx="6943725" cy="4762500"/>
          </a:xfrm>
        </p:grpSpPr>
        <p:pic>
          <p:nvPicPr>
            <p:cNvPr id="24" name="Picture 3" descr="HF on FC5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4800" y="762000"/>
              <a:ext cx="3171825" cy="4229100"/>
            </a:xfrm>
            <a:prstGeom prst="rect">
              <a:avLst/>
            </a:prstGeom>
            <a:noFill/>
          </p:spPr>
        </p:pic>
        <p:pic>
          <p:nvPicPr>
            <p:cNvPr id="25" name="Picture 0" descr="HF on FC7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581400" y="762000"/>
              <a:ext cx="3590925" cy="2686050"/>
            </a:xfrm>
            <a:prstGeom prst="rect">
              <a:avLst/>
            </a:prstGeom>
            <a:noFill/>
          </p:spPr>
        </p:pic>
        <p:sp>
          <p:nvSpPr>
            <p:cNvPr id="26" name="Rectangle 3"/>
            <p:cNvSpPr>
              <a:spLocks noChangeArrowheads="1"/>
            </p:cNvSpPr>
            <p:nvPr/>
          </p:nvSpPr>
          <p:spPr bwMode="auto">
            <a:xfrm>
              <a:off x="228600" y="228600"/>
              <a:ext cx="6934200" cy="73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Figure 1.  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Fresh steam-flaked corn with a large population of house flies (dark spots) in summer months. A) low power and B) higher power image.</a:t>
              </a:r>
              <a:endParaRPr kumimoji="0" lang="en-US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04800" y="762000"/>
              <a:ext cx="338554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A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587634" y="762000"/>
              <a:ext cx="338554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pitchFamily="34" charset="0"/>
                  <a:cs typeface="Arial" pitchFamily="34" charset="0"/>
                </a:rPr>
                <a:t>B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34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CVM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College of Vet Med</dc:creator>
  <cp:lastModifiedBy>College of Vet Med</cp:lastModifiedBy>
  <cp:revision>1</cp:revision>
  <dcterms:created xsi:type="dcterms:W3CDTF">2011-11-30T22:50:10Z</dcterms:created>
  <dcterms:modified xsi:type="dcterms:W3CDTF">2011-11-30T22:57:27Z</dcterms:modified>
</cp:coreProperties>
</file>